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65" r:id="rId2"/>
    <p:sldId id="3195" r:id="rId3"/>
    <p:sldId id="3198" r:id="rId4"/>
    <p:sldId id="3199" r:id="rId5"/>
    <p:sldId id="3200" r:id="rId6"/>
    <p:sldId id="3201" r:id="rId7"/>
    <p:sldId id="3202" r:id="rId8"/>
    <p:sldId id="320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6"/>
    <a:srgbClr val="FF8000"/>
    <a:srgbClr val="949494"/>
    <a:srgbClr val="BFBFBF"/>
    <a:srgbClr val="F2F2F2"/>
    <a:srgbClr val="D9D9D9"/>
    <a:srgbClr val="B3B3B3"/>
    <a:srgbClr val="000000"/>
    <a:srgbClr val="EFEFEF"/>
    <a:srgbClr val="4A7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9" autoAdjust="0"/>
    <p:restoredTop sz="95238" autoAdjust="0"/>
  </p:normalViewPr>
  <p:slideViewPr>
    <p:cSldViewPr snapToGrid="0">
      <p:cViewPr varScale="1">
        <p:scale>
          <a:sx n="105" d="100"/>
          <a:sy n="105" d="100"/>
        </p:scale>
        <p:origin x="51" y="492"/>
      </p:cViewPr>
      <p:guideLst>
        <p:guide orient="horz" pos="1302"/>
        <p:guide pos="2880"/>
      </p:guideLst>
    </p:cSldViewPr>
  </p:slideViewPr>
  <p:outlineViewPr>
    <p:cViewPr>
      <p:scale>
        <a:sx n="33" d="100"/>
        <a:sy n="33" d="100"/>
      </p:scale>
      <p:origin x="0" y="-6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04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ursos%20Internacionales\2.Documentacion\4.Consejo%20Administraci&#243;n%20Juntas%20Accionistas\Consejo%20de%20administraci&#243;n\21.19032024\Graficas%20informe%20CEO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ursos%20Internacionales\2.Documentacion\4.Consejo%20Administraci&#243;n%20Juntas%20Accionistas\Consejo%20de%20administraci&#243;n\21.19032024\Graficas%20informe%20CEO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ursos%20Internacionales\2.Documentacion\4.Consejo%20Administraci&#243;n%20Juntas%20Accionistas\Consejo%20de%20administraci&#243;n\21.19032024\Graficas%20informe%20CEO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Evolución nº de alumnos periodo 2019-2023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En línea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38007380073800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FF-4770-B42A-D24D82D98105}"/>
                </c:ext>
              </c:extLst>
            </c:dLbl>
            <c:dLbl>
              <c:idx val="3"/>
              <c:layout>
                <c:manualLayout>
                  <c:x val="-1.72201722017220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F-4770-B42A-D24D82D98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Hoja2!$B$2:$F$2</c:f>
              <c:numCache>
                <c:formatCode>General</c:formatCode>
                <c:ptCount val="5"/>
                <c:pt idx="0">
                  <c:v>489</c:v>
                </c:pt>
                <c:pt idx="1">
                  <c:v>450</c:v>
                </c:pt>
                <c:pt idx="2">
                  <c:v>1187</c:v>
                </c:pt>
                <c:pt idx="3">
                  <c:v>3830</c:v>
                </c:pt>
                <c:pt idx="4">
                  <c:v>18696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F-4770-B42A-D24D82D98105}"/>
            </c:ext>
          </c:extLst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Hoja2!$B$3:$F$3</c:f>
              <c:numCache>
                <c:formatCode>General</c:formatCode>
                <c:ptCount val="5"/>
                <c:pt idx="0">
                  <c:v>5030</c:v>
                </c:pt>
                <c:pt idx="1">
                  <c:v>1223</c:v>
                </c:pt>
                <c:pt idx="2">
                  <c:v>1187</c:v>
                </c:pt>
                <c:pt idx="3">
                  <c:v>3750</c:v>
                </c:pt>
                <c:pt idx="4">
                  <c:v>5657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F-4770-B42A-D24D82D98105}"/>
            </c:ext>
          </c:extLst>
        </c:ser>
        <c:ser>
          <c:idx val="2"/>
          <c:order val="2"/>
          <c:tx>
            <c:strRef>
              <c:f>Hoja2!$A$4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201722017220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FF-4770-B42A-D24D82D98105}"/>
                </c:ext>
              </c:extLst>
            </c:dLbl>
            <c:dLbl>
              <c:idx val="1"/>
              <c:layout>
                <c:manualLayout>
                  <c:x val="1.2300123001230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FF-4770-B42A-D24D82D98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Hoja2!$B$4:$F$4</c:f>
              <c:numCache>
                <c:formatCode>General</c:formatCode>
                <c:ptCount val="5"/>
                <c:pt idx="0">
                  <c:v>5519</c:v>
                </c:pt>
                <c:pt idx="1">
                  <c:v>1673</c:v>
                </c:pt>
                <c:pt idx="2">
                  <c:v>2374</c:v>
                </c:pt>
                <c:pt idx="3">
                  <c:v>7580</c:v>
                </c:pt>
                <c:pt idx="4">
                  <c:v>24353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FF-4770-B42A-D24D82D981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0596576"/>
        <c:axId val="593752960"/>
      </c:barChart>
      <c:catAx>
        <c:axId val="7905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752960"/>
        <c:crosses val="autoZero"/>
        <c:auto val="1"/>
        <c:lblAlgn val="ctr"/>
        <c:lblOffset val="100"/>
        <c:noMultiLvlLbl val="0"/>
      </c:catAx>
      <c:valAx>
        <c:axId val="5937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05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Evolución nº de alumnos en línea periodo 2019-2023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En línea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Hoja2!$B$1:$F$1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Hoja2!$B$2:$F$2</c:f>
              <c:numCache>
                <c:formatCode>General</c:formatCode>
                <c:ptCount val="5"/>
                <c:pt idx="0">
                  <c:v>489</c:v>
                </c:pt>
                <c:pt idx="1">
                  <c:v>450</c:v>
                </c:pt>
                <c:pt idx="2">
                  <c:v>1187</c:v>
                </c:pt>
                <c:pt idx="3">
                  <c:v>3830</c:v>
                </c:pt>
                <c:pt idx="4">
                  <c:v>18696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B-4204-B480-381AA1B97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0596576"/>
        <c:axId val="593752960"/>
      </c:barChart>
      <c:catAx>
        <c:axId val="7905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752960"/>
        <c:crosses val="autoZero"/>
        <c:auto val="1"/>
        <c:lblAlgn val="ctr"/>
        <c:lblOffset val="100"/>
        <c:noMultiLvlLbl val="0"/>
      </c:catAx>
      <c:valAx>
        <c:axId val="5937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059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Evolución nº de alumnos presenciales periodo 2019-2023</a:t>
            </a:r>
          </a:p>
        </c:rich>
      </c:tx>
      <c:layout>
        <c:manualLayout>
          <c:xMode val="edge"/>
          <c:yMode val="edge"/>
          <c:x val="0.13432334795788903"/>
          <c:y val="1.043841336116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Hoja2!$A$3</c:f>
              <c:strCache>
                <c:ptCount val="1"/>
                <c:pt idx="0">
                  <c:v>Presencial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Hoja2!$B$1:$F$1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Hoja2!$B$3:$F$3</c:f>
              <c:numCache>
                <c:formatCode>General</c:formatCode>
                <c:ptCount val="5"/>
                <c:pt idx="0">
                  <c:v>5030</c:v>
                </c:pt>
                <c:pt idx="1">
                  <c:v>1223</c:v>
                </c:pt>
                <c:pt idx="2">
                  <c:v>1187</c:v>
                </c:pt>
                <c:pt idx="3">
                  <c:v>3750</c:v>
                </c:pt>
                <c:pt idx="4">
                  <c:v>5657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3-4ACD-8F09-637FC84CC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0596576"/>
        <c:axId val="593752960"/>
      </c:barChart>
      <c:catAx>
        <c:axId val="7905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752960"/>
        <c:crosses val="autoZero"/>
        <c:auto val="1"/>
        <c:lblAlgn val="ctr"/>
        <c:lblOffset val="100"/>
        <c:noMultiLvlLbl val="0"/>
      </c:catAx>
      <c:valAx>
        <c:axId val="5937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059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noProof="0" dirty="0"/>
              <a:t>Alumnos  presenciales</a:t>
            </a:r>
            <a:r>
              <a:rPr lang="es-ES" sz="1200" baseline="0" noProof="0" dirty="0"/>
              <a:t> junio, julio y agosto</a:t>
            </a:r>
            <a:endParaRPr lang="es-ES" sz="1200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012566887059371"/>
          <c:y val="0.15235340707908002"/>
          <c:w val="0.8520090508604321"/>
          <c:h val="0.72271949569774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A-48D1-A328-01D1E07CB33D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1367</c:v>
                </c:pt>
                <c:pt idx="1">
                  <c:v>1842</c:v>
                </c:pt>
                <c:pt idx="2">
                  <c:v>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9-4D7D-9795-FC536924A87A}"/>
            </c:ext>
          </c:extLst>
        </c:ser>
        <c:ser>
          <c:idx val="2"/>
          <c:order val="2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9-4D7D-9795-FC536924A8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9988512"/>
        <c:axId val="1350006816"/>
      </c:barChart>
      <c:catAx>
        <c:axId val="134998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006816"/>
        <c:crosses val="autoZero"/>
        <c:auto val="1"/>
        <c:lblAlgn val="ctr"/>
        <c:lblOffset val="100"/>
        <c:noMultiLvlLbl val="0"/>
      </c:catAx>
      <c:valAx>
        <c:axId val="13500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998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5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E30D60-D30C-4C04-B1E6-12F61BA19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06" y="0"/>
            <a:ext cx="2229274" cy="5317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8FE2E0-54B3-4B5E-83E3-D6CE66E24A95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947078" y="673414"/>
            <a:ext cx="3796672" cy="3796672"/>
          </a:xfrm>
          <a:custGeom>
            <a:avLst/>
            <a:gdLst>
              <a:gd name="connsiteX0" fmla="*/ 1898336 w 3796672"/>
              <a:gd name="connsiteY0" fmla="*/ 0 h 3796672"/>
              <a:gd name="connsiteX1" fmla="*/ 3796672 w 3796672"/>
              <a:gd name="connsiteY1" fmla="*/ 1898336 h 3796672"/>
              <a:gd name="connsiteX2" fmla="*/ 1898336 w 3796672"/>
              <a:gd name="connsiteY2" fmla="*/ 3796672 h 3796672"/>
              <a:gd name="connsiteX3" fmla="*/ 0 w 3796672"/>
              <a:gd name="connsiteY3" fmla="*/ 1898336 h 379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672" h="3796672">
                <a:moveTo>
                  <a:pt x="1898336" y="0"/>
                </a:moveTo>
                <a:lnTo>
                  <a:pt x="3796672" y="1898336"/>
                </a:lnTo>
                <a:lnTo>
                  <a:pt x="1898336" y="3796672"/>
                </a:lnTo>
                <a:lnTo>
                  <a:pt x="0" y="189833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53FAAC-C4BE-4BFA-B870-826C52212F1E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25417" y="1263916"/>
            <a:ext cx="3130472" cy="2698684"/>
          </a:xfrm>
          <a:custGeom>
            <a:avLst/>
            <a:gdLst>
              <a:gd name="connsiteX0" fmla="*/ 1819072 w 3638144"/>
              <a:gd name="connsiteY0" fmla="*/ 0 h 3136332"/>
              <a:gd name="connsiteX1" fmla="*/ 3638144 w 3638144"/>
              <a:gd name="connsiteY1" fmla="*/ 3136332 h 3136332"/>
              <a:gd name="connsiteX2" fmla="*/ 0 w 3638144"/>
              <a:gd name="connsiteY2" fmla="*/ 3136332 h 3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144" h="3136332">
                <a:moveTo>
                  <a:pt x="1819072" y="0"/>
                </a:moveTo>
                <a:lnTo>
                  <a:pt x="3638144" y="3136332"/>
                </a:lnTo>
                <a:lnTo>
                  <a:pt x="0" y="313633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6400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9479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752928" y="1003584"/>
            <a:ext cx="3638144" cy="3136332"/>
          </a:xfrm>
          <a:custGeom>
            <a:avLst/>
            <a:gdLst>
              <a:gd name="connsiteX0" fmla="*/ 1819072 w 3638144"/>
              <a:gd name="connsiteY0" fmla="*/ 0 h 3136332"/>
              <a:gd name="connsiteX1" fmla="*/ 3638144 w 3638144"/>
              <a:gd name="connsiteY1" fmla="*/ 3136332 h 3136332"/>
              <a:gd name="connsiteX2" fmla="*/ 0 w 3638144"/>
              <a:gd name="connsiteY2" fmla="*/ 3136332 h 3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144" h="3136332">
                <a:moveTo>
                  <a:pt x="1819072" y="0"/>
                </a:moveTo>
                <a:lnTo>
                  <a:pt x="3638144" y="3136332"/>
                </a:lnTo>
                <a:lnTo>
                  <a:pt x="0" y="313633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6400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0970EE-2FE9-4269-BAA6-858A92AA18BC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6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3" y="276225"/>
            <a:ext cx="2838452" cy="2838452"/>
          </a:xfrm>
          <a:prstGeom prst="diamond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3B0E69-8FF4-4708-B842-51A118996DF4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4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2537460" y="407024"/>
            <a:ext cx="4069080" cy="2175502"/>
          </a:xfrm>
          <a:custGeom>
            <a:avLst/>
            <a:gdLst>
              <a:gd name="connsiteX0" fmla="*/ 1597794 w 3195588"/>
              <a:gd name="connsiteY0" fmla="*/ 0 h 2292808"/>
              <a:gd name="connsiteX1" fmla="*/ 3195588 w 3195588"/>
              <a:gd name="connsiteY1" fmla="*/ 2292808 h 2292808"/>
              <a:gd name="connsiteX2" fmla="*/ 0 w 3195588"/>
              <a:gd name="connsiteY2" fmla="*/ 2292808 h 22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588" h="2292808">
                <a:moveTo>
                  <a:pt x="1597794" y="0"/>
                </a:moveTo>
                <a:lnTo>
                  <a:pt x="3195588" y="2292808"/>
                </a:lnTo>
                <a:lnTo>
                  <a:pt x="0" y="22928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D82105-B3AA-495F-A317-D0564A4F6A1A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4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3483232" y="452387"/>
            <a:ext cx="2177534" cy="2486128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B343F9-4F4E-4B54-A5F6-A2CF982A4197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2537460" y="954197"/>
            <a:ext cx="4069080" cy="2175502"/>
          </a:xfrm>
          <a:custGeom>
            <a:avLst/>
            <a:gdLst>
              <a:gd name="connsiteX0" fmla="*/ 2034540 w 4069080"/>
              <a:gd name="connsiteY0" fmla="*/ 0 h 2175502"/>
              <a:gd name="connsiteX1" fmla="*/ 4069080 w 4069080"/>
              <a:gd name="connsiteY1" fmla="*/ 2175502 h 2175502"/>
              <a:gd name="connsiteX2" fmla="*/ 0 w 4069080"/>
              <a:gd name="connsiteY2" fmla="*/ 2175502 h 21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080" h="2175502">
                <a:moveTo>
                  <a:pt x="2034540" y="0"/>
                </a:moveTo>
                <a:lnTo>
                  <a:pt x="4069080" y="2175502"/>
                </a:lnTo>
                <a:lnTo>
                  <a:pt x="0" y="21755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BB08BD-5948-4B58-AD7D-6AAF674B54AA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2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76806"/>
            <a:ext cx="4359039" cy="1143000"/>
          </a:xfrm>
          <a:custGeom>
            <a:avLst/>
            <a:gdLst>
              <a:gd name="connsiteX0" fmla="*/ 0 w 4359039"/>
              <a:gd name="connsiteY0" fmla="*/ 0 h 1143000"/>
              <a:gd name="connsiteX1" fmla="*/ 4359039 w 4359039"/>
              <a:gd name="connsiteY1" fmla="*/ 0 h 1143000"/>
              <a:gd name="connsiteX2" fmla="*/ 3597579 w 4359039"/>
              <a:gd name="connsiteY2" fmla="*/ 1143000 h 1143000"/>
              <a:gd name="connsiteX3" fmla="*/ 0 w 4359039"/>
              <a:gd name="connsiteY3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9039" h="1143000">
                <a:moveTo>
                  <a:pt x="0" y="0"/>
                </a:moveTo>
                <a:lnTo>
                  <a:pt x="4359039" y="0"/>
                </a:lnTo>
                <a:lnTo>
                  <a:pt x="359757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784962" y="1047750"/>
            <a:ext cx="4359039" cy="1143000"/>
          </a:xfrm>
          <a:custGeom>
            <a:avLst/>
            <a:gdLst>
              <a:gd name="connsiteX0" fmla="*/ 761460 w 4359039"/>
              <a:gd name="connsiteY0" fmla="*/ 0 h 1143000"/>
              <a:gd name="connsiteX1" fmla="*/ 4359039 w 4359039"/>
              <a:gd name="connsiteY1" fmla="*/ 0 h 1143000"/>
              <a:gd name="connsiteX2" fmla="*/ 4359039 w 4359039"/>
              <a:gd name="connsiteY2" fmla="*/ 1143000 h 1143000"/>
              <a:gd name="connsiteX3" fmla="*/ 0 w 4359039"/>
              <a:gd name="connsiteY3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9039" h="1143000">
                <a:moveTo>
                  <a:pt x="761460" y="0"/>
                </a:moveTo>
                <a:lnTo>
                  <a:pt x="4359039" y="0"/>
                </a:lnTo>
                <a:lnTo>
                  <a:pt x="435903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985D1D-DA86-407C-A39F-0554652B5299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4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"/>
            <a:ext cx="5181600" cy="5143505"/>
          </a:xfrm>
          <a:custGeom>
            <a:avLst/>
            <a:gdLst>
              <a:gd name="connsiteX0" fmla="*/ 0 w 5181600"/>
              <a:gd name="connsiteY0" fmla="*/ 0 h 5143505"/>
              <a:gd name="connsiteX1" fmla="*/ 5181600 w 5181600"/>
              <a:gd name="connsiteY1" fmla="*/ 0 h 5143505"/>
              <a:gd name="connsiteX2" fmla="*/ 0 w 5181600"/>
              <a:gd name="connsiteY2" fmla="*/ 5143505 h 51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0" h="5143505">
                <a:moveTo>
                  <a:pt x="0" y="0"/>
                </a:moveTo>
                <a:lnTo>
                  <a:pt x="5181600" y="0"/>
                </a:lnTo>
                <a:lnTo>
                  <a:pt x="0" y="5143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 rtl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0F81F-07CB-494F-A0F0-B43250819E93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0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3962400" y="-7"/>
            <a:ext cx="5181600" cy="5143505"/>
          </a:xfrm>
          <a:custGeom>
            <a:avLst/>
            <a:gdLst>
              <a:gd name="connsiteX0" fmla="*/ 0 w 5181600"/>
              <a:gd name="connsiteY0" fmla="*/ 0 h 5143505"/>
              <a:gd name="connsiteX1" fmla="*/ 5181600 w 5181600"/>
              <a:gd name="connsiteY1" fmla="*/ 0 h 5143505"/>
              <a:gd name="connsiteX2" fmla="*/ 5181600 w 5181600"/>
              <a:gd name="connsiteY2" fmla="*/ 5143505 h 51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0" h="5143505">
                <a:moveTo>
                  <a:pt x="0" y="0"/>
                </a:moveTo>
                <a:lnTo>
                  <a:pt x="5181600" y="0"/>
                </a:lnTo>
                <a:lnTo>
                  <a:pt x="5181600" y="5143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3E0C53-A7A8-4E4F-9FF1-FB440890FF70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DA6FB3-3EB2-45A7-AAA7-846B51EE7D08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2581" y="2288565"/>
            <a:ext cx="3401154" cy="2854934"/>
          </a:xfrm>
          <a:custGeom>
            <a:avLst/>
            <a:gdLst>
              <a:gd name="connsiteX0" fmla="*/ 1922834 w 3845668"/>
              <a:gd name="connsiteY0" fmla="*/ 0 h 2854934"/>
              <a:gd name="connsiteX1" fmla="*/ 3845668 w 3845668"/>
              <a:gd name="connsiteY1" fmla="*/ 2854934 h 2854934"/>
              <a:gd name="connsiteX2" fmla="*/ 1922834 w 3845668"/>
              <a:gd name="connsiteY2" fmla="*/ 2854934 h 2854934"/>
              <a:gd name="connsiteX3" fmla="*/ 0 w 3845668"/>
              <a:gd name="connsiteY3" fmla="*/ 2854934 h 285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5668" h="2854934">
                <a:moveTo>
                  <a:pt x="1922834" y="0"/>
                </a:moveTo>
                <a:lnTo>
                  <a:pt x="3845668" y="2854934"/>
                </a:lnTo>
                <a:lnTo>
                  <a:pt x="1922834" y="2854934"/>
                </a:lnTo>
                <a:lnTo>
                  <a:pt x="0" y="2854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9144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261496" y="0"/>
            <a:ext cx="3340984" cy="2854933"/>
          </a:xfrm>
          <a:custGeom>
            <a:avLst/>
            <a:gdLst>
              <a:gd name="connsiteX0" fmla="*/ 0 w 3845668"/>
              <a:gd name="connsiteY0" fmla="*/ 0 h 2854933"/>
              <a:gd name="connsiteX1" fmla="*/ 3845668 w 3845668"/>
              <a:gd name="connsiteY1" fmla="*/ 0 h 2854933"/>
              <a:gd name="connsiteX2" fmla="*/ 1922834 w 3845668"/>
              <a:gd name="connsiteY2" fmla="*/ 2854933 h 28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668" h="2854933">
                <a:moveTo>
                  <a:pt x="0" y="0"/>
                </a:moveTo>
                <a:lnTo>
                  <a:pt x="3845668" y="0"/>
                </a:lnTo>
                <a:lnTo>
                  <a:pt x="1922834" y="28549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9144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62EE6A-98AD-425C-8C02-FD33363259B8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42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334000" y="2288565"/>
            <a:ext cx="3401154" cy="2854934"/>
          </a:xfrm>
          <a:custGeom>
            <a:avLst/>
            <a:gdLst>
              <a:gd name="connsiteX0" fmla="*/ 1922834 w 3845668"/>
              <a:gd name="connsiteY0" fmla="*/ 0 h 2854934"/>
              <a:gd name="connsiteX1" fmla="*/ 3845668 w 3845668"/>
              <a:gd name="connsiteY1" fmla="*/ 2854934 h 2854934"/>
              <a:gd name="connsiteX2" fmla="*/ 1922834 w 3845668"/>
              <a:gd name="connsiteY2" fmla="*/ 2854934 h 2854934"/>
              <a:gd name="connsiteX3" fmla="*/ 0 w 3845668"/>
              <a:gd name="connsiteY3" fmla="*/ 2854934 h 285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5668" h="2854934">
                <a:moveTo>
                  <a:pt x="1922834" y="0"/>
                </a:moveTo>
                <a:lnTo>
                  <a:pt x="3845668" y="2854934"/>
                </a:lnTo>
                <a:lnTo>
                  <a:pt x="1922834" y="2854934"/>
                </a:lnTo>
                <a:lnTo>
                  <a:pt x="0" y="2854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9144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724400" y="0"/>
            <a:ext cx="3340984" cy="2854933"/>
          </a:xfrm>
          <a:custGeom>
            <a:avLst/>
            <a:gdLst>
              <a:gd name="connsiteX0" fmla="*/ 0 w 3845668"/>
              <a:gd name="connsiteY0" fmla="*/ 0 h 2854933"/>
              <a:gd name="connsiteX1" fmla="*/ 3845668 w 3845668"/>
              <a:gd name="connsiteY1" fmla="*/ 0 h 2854933"/>
              <a:gd name="connsiteX2" fmla="*/ 1922834 w 3845668"/>
              <a:gd name="connsiteY2" fmla="*/ 2854933 h 28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668" h="2854933">
                <a:moveTo>
                  <a:pt x="0" y="0"/>
                </a:moveTo>
                <a:lnTo>
                  <a:pt x="3845668" y="0"/>
                </a:lnTo>
                <a:lnTo>
                  <a:pt x="1922834" y="28549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9144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48B9F3-B028-44B7-90EA-85CDDAA73913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8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228601" y="-14435"/>
            <a:ext cx="3293445" cy="5172372"/>
          </a:xfrm>
          <a:custGeom>
            <a:avLst/>
            <a:gdLst>
              <a:gd name="connsiteX0" fmla="*/ 3293445 w 3293445"/>
              <a:gd name="connsiteY0" fmla="*/ 0 h 5172372"/>
              <a:gd name="connsiteX1" fmla="*/ 3293445 w 3293445"/>
              <a:gd name="connsiteY1" fmla="*/ 2586186 h 5172372"/>
              <a:gd name="connsiteX2" fmla="*/ 3293445 w 3293445"/>
              <a:gd name="connsiteY2" fmla="*/ 5172372 h 5172372"/>
              <a:gd name="connsiteX3" fmla="*/ 0 w 3293445"/>
              <a:gd name="connsiteY3" fmla="*/ 2586186 h 517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445" h="5172372">
                <a:moveTo>
                  <a:pt x="3293445" y="0"/>
                </a:moveTo>
                <a:lnTo>
                  <a:pt x="3293445" y="2586186"/>
                </a:lnTo>
                <a:lnTo>
                  <a:pt x="3293445" y="5172372"/>
                </a:lnTo>
                <a:lnTo>
                  <a:pt x="0" y="2586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365760" tIns="0" rIns="0" bIns="192024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7"/>
            <a:ext cx="3243714" cy="2571753"/>
          </a:xfrm>
          <a:custGeom>
            <a:avLst/>
            <a:gdLst>
              <a:gd name="connsiteX0" fmla="*/ 0 w 3243714"/>
              <a:gd name="connsiteY0" fmla="*/ 0 h 2571753"/>
              <a:gd name="connsiteX1" fmla="*/ 3243714 w 3243714"/>
              <a:gd name="connsiteY1" fmla="*/ 0 h 2571753"/>
              <a:gd name="connsiteX2" fmla="*/ 0 w 3243714"/>
              <a:gd name="connsiteY2" fmla="*/ 2571753 h 25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714" h="2571753">
                <a:moveTo>
                  <a:pt x="0" y="0"/>
                </a:moveTo>
                <a:lnTo>
                  <a:pt x="3243714" y="0"/>
                </a:lnTo>
                <a:lnTo>
                  <a:pt x="0" y="25717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rIns="1188720" bIns="192024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2571747"/>
            <a:ext cx="3243714" cy="2571753"/>
          </a:xfrm>
          <a:custGeom>
            <a:avLst/>
            <a:gdLst>
              <a:gd name="connsiteX0" fmla="*/ 0 w 3243714"/>
              <a:gd name="connsiteY0" fmla="*/ 0 h 2571753"/>
              <a:gd name="connsiteX1" fmla="*/ 3243714 w 3243714"/>
              <a:gd name="connsiteY1" fmla="*/ 2571753 h 2571753"/>
              <a:gd name="connsiteX2" fmla="*/ 0 w 3243714"/>
              <a:gd name="connsiteY2" fmla="*/ 2571753 h 25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714" h="2571753">
                <a:moveTo>
                  <a:pt x="0" y="0"/>
                </a:moveTo>
                <a:lnTo>
                  <a:pt x="3243714" y="2571753"/>
                </a:lnTo>
                <a:lnTo>
                  <a:pt x="0" y="25717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91440" tIns="0" rIns="118872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21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-14435"/>
            <a:ext cx="3293445" cy="5172372"/>
          </a:xfrm>
          <a:custGeom>
            <a:avLst/>
            <a:gdLst>
              <a:gd name="connsiteX0" fmla="*/ 0 w 3293445"/>
              <a:gd name="connsiteY0" fmla="*/ 0 h 5172372"/>
              <a:gd name="connsiteX1" fmla="*/ 3293445 w 3293445"/>
              <a:gd name="connsiteY1" fmla="*/ 2586186 h 5172372"/>
              <a:gd name="connsiteX2" fmla="*/ 0 w 3293445"/>
              <a:gd name="connsiteY2" fmla="*/ 5172372 h 5172372"/>
              <a:gd name="connsiteX3" fmla="*/ 0 w 3293445"/>
              <a:gd name="connsiteY3" fmla="*/ 2586186 h 517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445" h="5172372">
                <a:moveTo>
                  <a:pt x="0" y="0"/>
                </a:moveTo>
                <a:lnTo>
                  <a:pt x="3293445" y="2586186"/>
                </a:lnTo>
                <a:lnTo>
                  <a:pt x="0" y="5172372"/>
                </a:lnTo>
                <a:lnTo>
                  <a:pt x="0" y="2586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00285" y="-7"/>
            <a:ext cx="3243714" cy="2571753"/>
          </a:xfrm>
          <a:custGeom>
            <a:avLst/>
            <a:gdLst>
              <a:gd name="connsiteX0" fmla="*/ 0 w 3243714"/>
              <a:gd name="connsiteY0" fmla="*/ 0 h 2571753"/>
              <a:gd name="connsiteX1" fmla="*/ 3243714 w 3243714"/>
              <a:gd name="connsiteY1" fmla="*/ 0 h 2571753"/>
              <a:gd name="connsiteX2" fmla="*/ 3243714 w 3243714"/>
              <a:gd name="connsiteY2" fmla="*/ 2571753 h 25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714" h="2571753">
                <a:moveTo>
                  <a:pt x="0" y="0"/>
                </a:moveTo>
                <a:lnTo>
                  <a:pt x="3243714" y="0"/>
                </a:lnTo>
                <a:lnTo>
                  <a:pt x="3243714" y="25717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0285" y="2571747"/>
            <a:ext cx="3243714" cy="2571753"/>
          </a:xfrm>
          <a:custGeom>
            <a:avLst/>
            <a:gdLst>
              <a:gd name="connsiteX0" fmla="*/ 3243714 w 3243714"/>
              <a:gd name="connsiteY0" fmla="*/ 0 h 2571753"/>
              <a:gd name="connsiteX1" fmla="*/ 3243714 w 3243714"/>
              <a:gd name="connsiteY1" fmla="*/ 2571753 h 2571753"/>
              <a:gd name="connsiteX2" fmla="*/ 0 w 3243714"/>
              <a:gd name="connsiteY2" fmla="*/ 2571753 h 25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714" h="2571753">
                <a:moveTo>
                  <a:pt x="3243714" y="0"/>
                </a:moveTo>
                <a:lnTo>
                  <a:pt x="3243714" y="2571753"/>
                </a:lnTo>
                <a:lnTo>
                  <a:pt x="0" y="25717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718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270002" y="5905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966325" y="8953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662648" y="5905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358971" y="8953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6405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18027" y="5905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114350" y="8953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3810673" y="590550"/>
            <a:ext cx="1515029" cy="36576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26661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570533" y="0"/>
            <a:ext cx="6573466" cy="5143500"/>
          </a:xfrm>
          <a:custGeom>
            <a:avLst/>
            <a:gdLst>
              <a:gd name="connsiteX0" fmla="*/ 3426573 w 6573466"/>
              <a:gd name="connsiteY0" fmla="*/ 0 h 5143500"/>
              <a:gd name="connsiteX1" fmla="*/ 4064960 w 6573466"/>
              <a:gd name="connsiteY1" fmla="*/ 0 h 5143500"/>
              <a:gd name="connsiteX2" fmla="*/ 4382311 w 6573466"/>
              <a:gd name="connsiteY2" fmla="*/ 0 h 5143500"/>
              <a:gd name="connsiteX3" fmla="*/ 4680650 w 6573466"/>
              <a:gd name="connsiteY3" fmla="*/ 0 h 5143500"/>
              <a:gd name="connsiteX4" fmla="*/ 5020698 w 6573466"/>
              <a:gd name="connsiteY4" fmla="*/ 0 h 5143500"/>
              <a:gd name="connsiteX5" fmla="*/ 5288250 w 6573466"/>
              <a:gd name="connsiteY5" fmla="*/ 0 h 5143500"/>
              <a:gd name="connsiteX6" fmla="*/ 5617728 w 6573466"/>
              <a:gd name="connsiteY6" fmla="*/ 0 h 5143500"/>
              <a:gd name="connsiteX7" fmla="*/ 5636388 w 6573466"/>
              <a:gd name="connsiteY7" fmla="*/ 0 h 5143500"/>
              <a:gd name="connsiteX8" fmla="*/ 6243988 w 6573466"/>
              <a:gd name="connsiteY8" fmla="*/ 0 h 5143500"/>
              <a:gd name="connsiteX9" fmla="*/ 6573466 w 6573466"/>
              <a:gd name="connsiteY9" fmla="*/ 0 h 5143500"/>
              <a:gd name="connsiteX10" fmla="*/ 3146893 w 6573466"/>
              <a:gd name="connsiteY10" fmla="*/ 5143500 h 5143500"/>
              <a:gd name="connsiteX11" fmla="*/ 2817415 w 6573466"/>
              <a:gd name="connsiteY11" fmla="*/ 5143500 h 5143500"/>
              <a:gd name="connsiteX12" fmla="*/ 2209815 w 6573466"/>
              <a:gd name="connsiteY12" fmla="*/ 5143500 h 5143500"/>
              <a:gd name="connsiteX13" fmla="*/ 2191155 w 6573466"/>
              <a:gd name="connsiteY13" fmla="*/ 5143500 h 5143500"/>
              <a:gd name="connsiteX14" fmla="*/ 1861677 w 6573466"/>
              <a:gd name="connsiteY14" fmla="*/ 5143500 h 5143500"/>
              <a:gd name="connsiteX15" fmla="*/ 1594125 w 6573466"/>
              <a:gd name="connsiteY15" fmla="*/ 5143500 h 5143500"/>
              <a:gd name="connsiteX16" fmla="*/ 1254077 w 6573466"/>
              <a:gd name="connsiteY16" fmla="*/ 5143500 h 5143500"/>
              <a:gd name="connsiteX17" fmla="*/ 955738 w 6573466"/>
              <a:gd name="connsiteY17" fmla="*/ 5143500 h 5143500"/>
              <a:gd name="connsiteX18" fmla="*/ 638387 w 6573466"/>
              <a:gd name="connsiteY18" fmla="*/ 5143500 h 5143500"/>
              <a:gd name="connsiteX19" fmla="*/ 0 w 6573466"/>
              <a:gd name="connsiteY1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3466" h="5143500">
                <a:moveTo>
                  <a:pt x="3426573" y="0"/>
                </a:moveTo>
                <a:lnTo>
                  <a:pt x="4064960" y="0"/>
                </a:lnTo>
                <a:lnTo>
                  <a:pt x="4382311" y="0"/>
                </a:lnTo>
                <a:lnTo>
                  <a:pt x="4680650" y="0"/>
                </a:lnTo>
                <a:lnTo>
                  <a:pt x="5020698" y="0"/>
                </a:lnTo>
                <a:lnTo>
                  <a:pt x="5288250" y="0"/>
                </a:lnTo>
                <a:lnTo>
                  <a:pt x="5617728" y="0"/>
                </a:lnTo>
                <a:lnTo>
                  <a:pt x="5636388" y="0"/>
                </a:lnTo>
                <a:lnTo>
                  <a:pt x="6243988" y="0"/>
                </a:lnTo>
                <a:lnTo>
                  <a:pt x="6573466" y="0"/>
                </a:lnTo>
                <a:lnTo>
                  <a:pt x="3146893" y="5143500"/>
                </a:lnTo>
                <a:lnTo>
                  <a:pt x="2817415" y="5143500"/>
                </a:lnTo>
                <a:lnTo>
                  <a:pt x="2209815" y="5143500"/>
                </a:lnTo>
                <a:lnTo>
                  <a:pt x="2191155" y="5143500"/>
                </a:lnTo>
                <a:lnTo>
                  <a:pt x="1861677" y="5143500"/>
                </a:lnTo>
                <a:lnTo>
                  <a:pt x="1594125" y="5143500"/>
                </a:lnTo>
                <a:lnTo>
                  <a:pt x="1254077" y="5143500"/>
                </a:lnTo>
                <a:lnTo>
                  <a:pt x="955738" y="5143500"/>
                </a:lnTo>
                <a:lnTo>
                  <a:pt x="63838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rIns="3017520" bIns="27432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F3888C-DB11-4664-AD11-27FCC573A9EB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77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573466" cy="5143500"/>
          </a:xfrm>
          <a:custGeom>
            <a:avLst/>
            <a:gdLst>
              <a:gd name="connsiteX0" fmla="*/ 3426573 w 6573466"/>
              <a:gd name="connsiteY0" fmla="*/ 0 h 5143500"/>
              <a:gd name="connsiteX1" fmla="*/ 4064960 w 6573466"/>
              <a:gd name="connsiteY1" fmla="*/ 0 h 5143500"/>
              <a:gd name="connsiteX2" fmla="*/ 4382311 w 6573466"/>
              <a:gd name="connsiteY2" fmla="*/ 0 h 5143500"/>
              <a:gd name="connsiteX3" fmla="*/ 4680650 w 6573466"/>
              <a:gd name="connsiteY3" fmla="*/ 0 h 5143500"/>
              <a:gd name="connsiteX4" fmla="*/ 5020698 w 6573466"/>
              <a:gd name="connsiteY4" fmla="*/ 0 h 5143500"/>
              <a:gd name="connsiteX5" fmla="*/ 5288250 w 6573466"/>
              <a:gd name="connsiteY5" fmla="*/ 0 h 5143500"/>
              <a:gd name="connsiteX6" fmla="*/ 5617728 w 6573466"/>
              <a:gd name="connsiteY6" fmla="*/ 0 h 5143500"/>
              <a:gd name="connsiteX7" fmla="*/ 5636388 w 6573466"/>
              <a:gd name="connsiteY7" fmla="*/ 0 h 5143500"/>
              <a:gd name="connsiteX8" fmla="*/ 6243988 w 6573466"/>
              <a:gd name="connsiteY8" fmla="*/ 0 h 5143500"/>
              <a:gd name="connsiteX9" fmla="*/ 6573466 w 6573466"/>
              <a:gd name="connsiteY9" fmla="*/ 0 h 5143500"/>
              <a:gd name="connsiteX10" fmla="*/ 3146893 w 6573466"/>
              <a:gd name="connsiteY10" fmla="*/ 5143500 h 5143500"/>
              <a:gd name="connsiteX11" fmla="*/ 2817415 w 6573466"/>
              <a:gd name="connsiteY11" fmla="*/ 5143500 h 5143500"/>
              <a:gd name="connsiteX12" fmla="*/ 2209815 w 6573466"/>
              <a:gd name="connsiteY12" fmla="*/ 5143500 h 5143500"/>
              <a:gd name="connsiteX13" fmla="*/ 2191155 w 6573466"/>
              <a:gd name="connsiteY13" fmla="*/ 5143500 h 5143500"/>
              <a:gd name="connsiteX14" fmla="*/ 1861677 w 6573466"/>
              <a:gd name="connsiteY14" fmla="*/ 5143500 h 5143500"/>
              <a:gd name="connsiteX15" fmla="*/ 1594125 w 6573466"/>
              <a:gd name="connsiteY15" fmla="*/ 5143500 h 5143500"/>
              <a:gd name="connsiteX16" fmla="*/ 1254077 w 6573466"/>
              <a:gd name="connsiteY16" fmla="*/ 5143500 h 5143500"/>
              <a:gd name="connsiteX17" fmla="*/ 955738 w 6573466"/>
              <a:gd name="connsiteY17" fmla="*/ 5143500 h 5143500"/>
              <a:gd name="connsiteX18" fmla="*/ 638387 w 6573466"/>
              <a:gd name="connsiteY18" fmla="*/ 5143500 h 5143500"/>
              <a:gd name="connsiteX19" fmla="*/ 0 w 6573466"/>
              <a:gd name="connsiteY1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3466" h="5143500">
                <a:moveTo>
                  <a:pt x="3426573" y="0"/>
                </a:moveTo>
                <a:lnTo>
                  <a:pt x="4064960" y="0"/>
                </a:lnTo>
                <a:lnTo>
                  <a:pt x="4382311" y="0"/>
                </a:lnTo>
                <a:lnTo>
                  <a:pt x="4680650" y="0"/>
                </a:lnTo>
                <a:lnTo>
                  <a:pt x="5020698" y="0"/>
                </a:lnTo>
                <a:lnTo>
                  <a:pt x="5288250" y="0"/>
                </a:lnTo>
                <a:lnTo>
                  <a:pt x="5617728" y="0"/>
                </a:lnTo>
                <a:lnTo>
                  <a:pt x="5636388" y="0"/>
                </a:lnTo>
                <a:lnTo>
                  <a:pt x="6243988" y="0"/>
                </a:lnTo>
                <a:lnTo>
                  <a:pt x="6573466" y="0"/>
                </a:lnTo>
                <a:lnTo>
                  <a:pt x="3146893" y="5143500"/>
                </a:lnTo>
                <a:lnTo>
                  <a:pt x="2817415" y="5143500"/>
                </a:lnTo>
                <a:lnTo>
                  <a:pt x="2209815" y="5143500"/>
                </a:lnTo>
                <a:lnTo>
                  <a:pt x="2191155" y="5143500"/>
                </a:lnTo>
                <a:lnTo>
                  <a:pt x="1861677" y="5143500"/>
                </a:lnTo>
                <a:lnTo>
                  <a:pt x="1594125" y="5143500"/>
                </a:lnTo>
                <a:lnTo>
                  <a:pt x="1254077" y="5143500"/>
                </a:lnTo>
                <a:lnTo>
                  <a:pt x="955738" y="5143500"/>
                </a:lnTo>
                <a:lnTo>
                  <a:pt x="63838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rIns="3017520" bIns="27432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09605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381124"/>
            <a:ext cx="8368363" cy="1724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04851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6471" y="280820"/>
            <a:ext cx="2977777" cy="121724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753500" y="1950306"/>
            <a:ext cx="2977777" cy="121724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86471" y="3632580"/>
            <a:ext cx="2977777" cy="121724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00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FF4874-A49F-4501-8A67-B12E41749DCD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048200"/>
            <a:ext cx="8368363" cy="1724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243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11604"/>
            <a:ext cx="9144000" cy="969946"/>
          </a:xfrm>
          <a:custGeom>
            <a:avLst/>
            <a:gdLst>
              <a:gd name="connsiteX0" fmla="*/ 0 w 2438400"/>
              <a:gd name="connsiteY0" fmla="*/ 0 h 5143500"/>
              <a:gd name="connsiteX1" fmla="*/ 2438400 w 2438400"/>
              <a:gd name="connsiteY1" fmla="*/ 0 h 5143500"/>
              <a:gd name="connsiteX2" fmla="*/ 2438400 w 2438400"/>
              <a:gd name="connsiteY2" fmla="*/ 5143500 h 5143500"/>
              <a:gd name="connsiteX3" fmla="*/ 0 w 24384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5143500">
                <a:moveTo>
                  <a:pt x="0" y="0"/>
                </a:moveTo>
                <a:lnTo>
                  <a:pt x="2438400" y="0"/>
                </a:lnTo>
                <a:lnTo>
                  <a:pt x="24384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1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771481" y="1417597"/>
            <a:ext cx="1835502" cy="20956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3654249" y="1417597"/>
            <a:ext cx="1835502" cy="20956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6513754" y="1417597"/>
            <a:ext cx="1835502" cy="20956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6400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4087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424715" y="1276350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2806028" y="1276350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5187341" y="1276350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568654" y="1276350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424715" y="3095525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2806028" y="3095525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5187341" y="3095525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7" hasCustomPrompt="1"/>
          </p:nvPr>
        </p:nvSpPr>
        <p:spPr>
          <a:xfrm>
            <a:off x="7568654" y="3095525"/>
            <a:ext cx="1136994" cy="1298124"/>
          </a:xfrm>
          <a:custGeom>
            <a:avLst/>
            <a:gdLst>
              <a:gd name="connsiteX0" fmla="*/ 1088767 w 2177534"/>
              <a:gd name="connsiteY0" fmla="*/ 0 h 2486128"/>
              <a:gd name="connsiteX1" fmla="*/ 2177534 w 2177534"/>
              <a:gd name="connsiteY1" fmla="*/ 611822 h 2486128"/>
              <a:gd name="connsiteX2" fmla="*/ 2177534 w 2177534"/>
              <a:gd name="connsiteY2" fmla="*/ 1874306 h 2486128"/>
              <a:gd name="connsiteX3" fmla="*/ 1088767 w 2177534"/>
              <a:gd name="connsiteY3" fmla="*/ 2486128 h 2486128"/>
              <a:gd name="connsiteX4" fmla="*/ 0 w 2177534"/>
              <a:gd name="connsiteY4" fmla="*/ 1874306 h 2486128"/>
              <a:gd name="connsiteX5" fmla="*/ 0 w 2177534"/>
              <a:gd name="connsiteY5" fmla="*/ 611822 h 24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534" h="2486128">
                <a:moveTo>
                  <a:pt x="1088767" y="0"/>
                </a:moveTo>
                <a:lnTo>
                  <a:pt x="2177534" y="611822"/>
                </a:lnTo>
                <a:lnTo>
                  <a:pt x="2177534" y="1874306"/>
                </a:lnTo>
                <a:lnTo>
                  <a:pt x="1088767" y="2486128"/>
                </a:lnTo>
                <a:lnTo>
                  <a:pt x="0" y="1874306"/>
                </a:lnTo>
                <a:lnTo>
                  <a:pt x="0" y="611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365760" anchor="b">
            <a:noAutofit/>
          </a:bodyPr>
          <a:lstStyle>
            <a:lvl1pPr algn="ctr" rtl="0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8603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34" hasCustomPrompt="1"/>
          </p:nvPr>
        </p:nvSpPr>
        <p:spPr>
          <a:xfrm>
            <a:off x="0" y="0"/>
            <a:ext cx="3829050" cy="5143499"/>
          </a:xfrm>
          <a:custGeom>
            <a:avLst/>
            <a:gdLst>
              <a:gd name="connsiteX0" fmla="*/ 0 w 4229100"/>
              <a:gd name="connsiteY0" fmla="*/ 0 h 5143499"/>
              <a:gd name="connsiteX1" fmla="*/ 2959889 w 4229100"/>
              <a:gd name="connsiteY1" fmla="*/ 0 h 5143499"/>
              <a:gd name="connsiteX2" fmla="*/ 4229100 w 4229100"/>
              <a:gd name="connsiteY2" fmla="*/ 1942799 h 5143499"/>
              <a:gd name="connsiteX3" fmla="*/ 2138113 w 4229100"/>
              <a:gd name="connsiteY3" fmla="*/ 5143498 h 5143499"/>
              <a:gd name="connsiteX4" fmla="*/ 1292974 w 4229100"/>
              <a:gd name="connsiteY4" fmla="*/ 5143498 h 5143499"/>
              <a:gd name="connsiteX5" fmla="*/ 1292974 w 4229100"/>
              <a:gd name="connsiteY5" fmla="*/ 5143499 h 5143499"/>
              <a:gd name="connsiteX6" fmla="*/ 1272309 w 4229100"/>
              <a:gd name="connsiteY6" fmla="*/ 5143499 h 5143499"/>
              <a:gd name="connsiteX7" fmla="*/ 200891 w 4229100"/>
              <a:gd name="connsiteY7" fmla="*/ 5143499 h 5143499"/>
              <a:gd name="connsiteX8" fmla="*/ 0 w 4229100"/>
              <a:gd name="connsiteY8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9100" h="5143499">
                <a:moveTo>
                  <a:pt x="0" y="0"/>
                </a:moveTo>
                <a:lnTo>
                  <a:pt x="2959889" y="0"/>
                </a:lnTo>
                <a:lnTo>
                  <a:pt x="4229100" y="1942799"/>
                </a:lnTo>
                <a:lnTo>
                  <a:pt x="2138113" y="5143498"/>
                </a:lnTo>
                <a:lnTo>
                  <a:pt x="1292974" y="5143498"/>
                </a:lnTo>
                <a:lnTo>
                  <a:pt x="1292974" y="5143499"/>
                </a:lnTo>
                <a:lnTo>
                  <a:pt x="1272309" y="5143499"/>
                </a:lnTo>
                <a:lnTo>
                  <a:pt x="200891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rIns="1280160" bIns="365760" anchor="b">
            <a:noAutofit/>
          </a:bodyPr>
          <a:lstStyle>
            <a:lvl1pPr algn="ctr" rtl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9820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5314950" y="0"/>
            <a:ext cx="3829050" cy="5143499"/>
          </a:xfrm>
          <a:custGeom>
            <a:avLst/>
            <a:gdLst>
              <a:gd name="connsiteX0" fmla="*/ 1149150 w 3829050"/>
              <a:gd name="connsiteY0" fmla="*/ 0 h 5143499"/>
              <a:gd name="connsiteX1" fmla="*/ 3829050 w 3829050"/>
              <a:gd name="connsiteY1" fmla="*/ 0 h 5143499"/>
              <a:gd name="connsiteX2" fmla="*/ 3829050 w 3829050"/>
              <a:gd name="connsiteY2" fmla="*/ 5143499 h 5143499"/>
              <a:gd name="connsiteX3" fmla="*/ 3647162 w 3829050"/>
              <a:gd name="connsiteY3" fmla="*/ 5143499 h 5143499"/>
              <a:gd name="connsiteX4" fmla="*/ 2677094 w 3829050"/>
              <a:gd name="connsiteY4" fmla="*/ 5143499 h 5143499"/>
              <a:gd name="connsiteX5" fmla="*/ 2658384 w 3829050"/>
              <a:gd name="connsiteY5" fmla="*/ 5143499 h 5143499"/>
              <a:gd name="connsiteX6" fmla="*/ 2658384 w 3829050"/>
              <a:gd name="connsiteY6" fmla="*/ 5143498 h 5143499"/>
              <a:gd name="connsiteX7" fmla="*/ 1893191 w 3829050"/>
              <a:gd name="connsiteY7" fmla="*/ 5143498 h 5143499"/>
              <a:gd name="connsiteX8" fmla="*/ 0 w 3829050"/>
              <a:gd name="connsiteY8" fmla="*/ 19427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050" h="5143499">
                <a:moveTo>
                  <a:pt x="1149150" y="0"/>
                </a:moveTo>
                <a:lnTo>
                  <a:pt x="3829050" y="0"/>
                </a:lnTo>
                <a:lnTo>
                  <a:pt x="3829050" y="5143499"/>
                </a:lnTo>
                <a:lnTo>
                  <a:pt x="3647162" y="5143499"/>
                </a:lnTo>
                <a:lnTo>
                  <a:pt x="2677094" y="5143499"/>
                </a:lnTo>
                <a:lnTo>
                  <a:pt x="2658384" y="5143499"/>
                </a:lnTo>
                <a:lnTo>
                  <a:pt x="2658384" y="5143498"/>
                </a:lnTo>
                <a:lnTo>
                  <a:pt x="1893191" y="5143498"/>
                </a:lnTo>
                <a:lnTo>
                  <a:pt x="0" y="1942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5694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72351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62050" y="762000"/>
            <a:ext cx="480060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6005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62300" y="762000"/>
            <a:ext cx="480060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92458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C829B4-5D0E-42B4-B367-E5B915BFC7C1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6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BE4E41-7C36-4E8E-AD7E-80DEE1E7BE13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3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581399" y="-1"/>
            <a:ext cx="5562600" cy="5143501"/>
          </a:xfrm>
          <a:custGeom>
            <a:avLst/>
            <a:gdLst>
              <a:gd name="connsiteX0" fmla="*/ 4269626 w 5562600"/>
              <a:gd name="connsiteY0" fmla="*/ 0 h 5143501"/>
              <a:gd name="connsiteX1" fmla="*/ 4290291 w 5562600"/>
              <a:gd name="connsiteY1" fmla="*/ 0 h 5143501"/>
              <a:gd name="connsiteX2" fmla="*/ 5361709 w 5562600"/>
              <a:gd name="connsiteY2" fmla="*/ 0 h 5143501"/>
              <a:gd name="connsiteX3" fmla="*/ 5562600 w 5562600"/>
              <a:gd name="connsiteY3" fmla="*/ 0 h 5143501"/>
              <a:gd name="connsiteX4" fmla="*/ 5562600 w 5562600"/>
              <a:gd name="connsiteY4" fmla="*/ 5143500 h 5143501"/>
              <a:gd name="connsiteX5" fmla="*/ 4724400 w 5562600"/>
              <a:gd name="connsiteY5" fmla="*/ 5143500 h 5143501"/>
              <a:gd name="connsiteX6" fmla="*/ 4724400 w 5562600"/>
              <a:gd name="connsiteY6" fmla="*/ 5143501 h 5143501"/>
              <a:gd name="connsiteX7" fmla="*/ 1676400 w 5562600"/>
              <a:gd name="connsiteY7" fmla="*/ 5143501 h 5143501"/>
              <a:gd name="connsiteX8" fmla="*/ 1676400 w 5562600"/>
              <a:gd name="connsiteY8" fmla="*/ 5140370 h 5143501"/>
              <a:gd name="connsiteX9" fmla="*/ 1594125 w 5562600"/>
              <a:gd name="connsiteY9" fmla="*/ 5140370 h 5143501"/>
              <a:gd name="connsiteX10" fmla="*/ 1254077 w 5562600"/>
              <a:gd name="connsiteY10" fmla="*/ 5140370 h 5143501"/>
              <a:gd name="connsiteX11" fmla="*/ 955738 w 5562600"/>
              <a:gd name="connsiteY11" fmla="*/ 5140370 h 5143501"/>
              <a:gd name="connsiteX12" fmla="*/ 638387 w 5562600"/>
              <a:gd name="connsiteY12" fmla="*/ 5140370 h 5143501"/>
              <a:gd name="connsiteX13" fmla="*/ 0 w 5562600"/>
              <a:gd name="connsiteY13" fmla="*/ 5140370 h 5143501"/>
              <a:gd name="connsiteX14" fmla="*/ 3424487 w 5562600"/>
              <a:gd name="connsiteY14" fmla="*/ 1 h 5143501"/>
              <a:gd name="connsiteX15" fmla="*/ 4269626 w 5562600"/>
              <a:gd name="connsiteY1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2600" h="5143501">
                <a:moveTo>
                  <a:pt x="4269626" y="0"/>
                </a:moveTo>
                <a:lnTo>
                  <a:pt x="4290291" y="0"/>
                </a:lnTo>
                <a:lnTo>
                  <a:pt x="5361709" y="0"/>
                </a:lnTo>
                <a:lnTo>
                  <a:pt x="5562600" y="0"/>
                </a:lnTo>
                <a:lnTo>
                  <a:pt x="5562600" y="5143500"/>
                </a:lnTo>
                <a:lnTo>
                  <a:pt x="4724400" y="5143500"/>
                </a:lnTo>
                <a:lnTo>
                  <a:pt x="4724400" y="5143501"/>
                </a:lnTo>
                <a:lnTo>
                  <a:pt x="1676400" y="5143501"/>
                </a:lnTo>
                <a:lnTo>
                  <a:pt x="1676400" y="5140370"/>
                </a:lnTo>
                <a:lnTo>
                  <a:pt x="1594125" y="5140370"/>
                </a:lnTo>
                <a:lnTo>
                  <a:pt x="1254077" y="5140370"/>
                </a:lnTo>
                <a:lnTo>
                  <a:pt x="955738" y="5140370"/>
                </a:lnTo>
                <a:lnTo>
                  <a:pt x="638387" y="5140370"/>
                </a:lnTo>
                <a:lnTo>
                  <a:pt x="0" y="5140370"/>
                </a:lnTo>
                <a:lnTo>
                  <a:pt x="3424487" y="1"/>
                </a:lnTo>
                <a:lnTo>
                  <a:pt x="4269626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273A93-EE56-4166-919C-4204F2870E03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7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7F258D-7C48-4D2B-8785-A3A352BE9FCE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9555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894805-9AC6-4812-87EE-56C63F547A7D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01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685416" y="1145995"/>
            <a:ext cx="1765561" cy="2899650"/>
          </a:xfrm>
          <a:custGeom>
            <a:avLst/>
            <a:gdLst>
              <a:gd name="connsiteX0" fmla="*/ 1765561 w 1765561"/>
              <a:gd name="connsiteY0" fmla="*/ 0 h 2899650"/>
              <a:gd name="connsiteX1" fmla="*/ 1765561 w 1765561"/>
              <a:gd name="connsiteY1" fmla="*/ 2899650 h 2899650"/>
              <a:gd name="connsiteX2" fmla="*/ 0 w 1765561"/>
              <a:gd name="connsiteY2" fmla="*/ 2899650 h 2899650"/>
              <a:gd name="connsiteX3" fmla="*/ 0 w 1765561"/>
              <a:gd name="connsiteY3" fmla="*/ 2832 h 28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561" h="2899650">
                <a:moveTo>
                  <a:pt x="1765561" y="0"/>
                </a:moveTo>
                <a:lnTo>
                  <a:pt x="1765561" y="2899650"/>
                </a:lnTo>
                <a:lnTo>
                  <a:pt x="0" y="2899650"/>
                </a:lnTo>
                <a:lnTo>
                  <a:pt x="0" y="28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4CDF59-45DF-4AB2-95C4-96C05BEA201F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730182" y="1419977"/>
            <a:ext cx="3471618" cy="1957377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B0A316-8572-4DD7-BF9A-E1336FE71723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88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1098136" y="1605855"/>
            <a:ext cx="2950928" cy="1820468"/>
          </a:xfrm>
          <a:custGeom>
            <a:avLst/>
            <a:gdLst>
              <a:gd name="connsiteX0" fmla="*/ 0 w 2950928"/>
              <a:gd name="connsiteY0" fmla="*/ 0 h 1820468"/>
              <a:gd name="connsiteX1" fmla="*/ 2950928 w 2950928"/>
              <a:gd name="connsiteY1" fmla="*/ 0 h 1820468"/>
              <a:gd name="connsiteX2" fmla="*/ 2950928 w 2950928"/>
              <a:gd name="connsiteY2" fmla="*/ 1820468 h 1820468"/>
              <a:gd name="connsiteX3" fmla="*/ 0 w 2950928"/>
              <a:gd name="connsiteY3" fmla="*/ 1820468 h 18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928" h="1820468">
                <a:moveTo>
                  <a:pt x="0" y="0"/>
                </a:moveTo>
                <a:lnTo>
                  <a:pt x="2950928" y="0"/>
                </a:lnTo>
                <a:lnTo>
                  <a:pt x="2950928" y="1820468"/>
                </a:lnTo>
                <a:lnTo>
                  <a:pt x="0" y="1820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2EF1C0-982F-498D-8DF6-E867D618301E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21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" name="Picture Placeholder 80"/>
          <p:cNvSpPr>
            <a:spLocks noGrp="1"/>
          </p:cNvSpPr>
          <p:nvPr>
            <p:ph type="pic" sz="quarter" idx="13" hasCustomPrompt="1"/>
          </p:nvPr>
        </p:nvSpPr>
        <p:spPr>
          <a:xfrm>
            <a:off x="426422" y="1956595"/>
            <a:ext cx="3185754" cy="1750148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0" name="Picture Placeholder 79"/>
          <p:cNvSpPr>
            <a:spLocks noGrp="1"/>
          </p:cNvSpPr>
          <p:nvPr>
            <p:ph type="pic" sz="quarter" idx="14" hasCustomPrompt="1"/>
          </p:nvPr>
        </p:nvSpPr>
        <p:spPr>
          <a:xfrm>
            <a:off x="5531822" y="1956595"/>
            <a:ext cx="3185754" cy="1750148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2616046" y="1723214"/>
            <a:ext cx="3902556" cy="2143936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B2A122-A37F-4FD8-8524-596F095DC8EA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2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3628310" y="1046396"/>
            <a:ext cx="1888897" cy="3102210"/>
          </a:xfrm>
          <a:custGeom>
            <a:avLst/>
            <a:gdLst>
              <a:gd name="connsiteX0" fmla="*/ 1888897 w 1888897"/>
              <a:gd name="connsiteY0" fmla="*/ 0 h 3102210"/>
              <a:gd name="connsiteX1" fmla="*/ 1888897 w 1888897"/>
              <a:gd name="connsiteY1" fmla="*/ 3102210 h 3102210"/>
              <a:gd name="connsiteX2" fmla="*/ 0 w 1888897"/>
              <a:gd name="connsiteY2" fmla="*/ 3102210 h 3102210"/>
              <a:gd name="connsiteX3" fmla="*/ 0 w 1888897"/>
              <a:gd name="connsiteY3" fmla="*/ 3029 h 31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897" h="3102210">
                <a:moveTo>
                  <a:pt x="1888897" y="0"/>
                </a:moveTo>
                <a:lnTo>
                  <a:pt x="1888897" y="3102210"/>
                </a:lnTo>
                <a:lnTo>
                  <a:pt x="0" y="3102210"/>
                </a:lnTo>
                <a:lnTo>
                  <a:pt x="0" y="30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B67972-900D-405B-9360-6057E1C83AED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01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2825398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4778040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06C550-6959-4D69-8A2B-F920E34C53EA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8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883820"/>
            <a:ext cx="4939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0" y="341313"/>
            <a:ext cx="4939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272073-F3B5-4F08-882C-C8049D8F4AEE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9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352800" y="0"/>
            <a:ext cx="2438400" cy="5143500"/>
          </a:xfrm>
          <a:custGeom>
            <a:avLst/>
            <a:gdLst>
              <a:gd name="connsiteX0" fmla="*/ 0 w 2438400"/>
              <a:gd name="connsiteY0" fmla="*/ 0 h 5143500"/>
              <a:gd name="connsiteX1" fmla="*/ 2438400 w 2438400"/>
              <a:gd name="connsiteY1" fmla="*/ 0 h 5143500"/>
              <a:gd name="connsiteX2" fmla="*/ 2438400 w 2438400"/>
              <a:gd name="connsiteY2" fmla="*/ 5143500 h 5143500"/>
              <a:gd name="connsiteX3" fmla="*/ 0 w 24384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5143500">
                <a:moveTo>
                  <a:pt x="0" y="0"/>
                </a:moveTo>
                <a:lnTo>
                  <a:pt x="2438400" y="0"/>
                </a:lnTo>
                <a:lnTo>
                  <a:pt x="24384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BF2E9E-4522-4947-9A37-31A07A842ACA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0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685800"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685800">
              <a:defRPr/>
            </a:pPr>
            <a:fld id="{8A7BE278-F7AB-4BF1-B842-60CCFEFCB7EC}" type="slidenum">
              <a:rPr lang="en-US" sz="1050" smtClean="0">
                <a:solidFill>
                  <a:prstClr val="white"/>
                </a:solidFill>
                <a:latin typeface="Cambria" panose="02040503050406030204" pitchFamily="18" charset="0"/>
              </a:rPr>
              <a:pPr algn="ctr" defTabSz="685800">
                <a:defRPr/>
              </a:pPr>
              <a:t>‹Nº›</a:t>
            </a:fld>
            <a:endParaRPr lang="en-US" sz="105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0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14550"/>
            <a:ext cx="9144000" cy="1447800"/>
          </a:xfrm>
          <a:custGeom>
            <a:avLst/>
            <a:gdLst>
              <a:gd name="connsiteX0" fmla="*/ 0 w 2438400"/>
              <a:gd name="connsiteY0" fmla="*/ 0 h 5143500"/>
              <a:gd name="connsiteX1" fmla="*/ 2438400 w 2438400"/>
              <a:gd name="connsiteY1" fmla="*/ 0 h 5143500"/>
              <a:gd name="connsiteX2" fmla="*/ 2438400 w 2438400"/>
              <a:gd name="connsiteY2" fmla="*/ 5143500 h 5143500"/>
              <a:gd name="connsiteX3" fmla="*/ 0 w 24384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5143500">
                <a:moveTo>
                  <a:pt x="0" y="0"/>
                </a:moveTo>
                <a:lnTo>
                  <a:pt x="2438400" y="0"/>
                </a:lnTo>
                <a:lnTo>
                  <a:pt x="24384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DFB271-FE97-4EA2-B7A0-494835A265CB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00049" y="0"/>
            <a:ext cx="1895475" cy="5143500"/>
          </a:xfrm>
          <a:custGeom>
            <a:avLst/>
            <a:gdLst>
              <a:gd name="connsiteX0" fmla="*/ 0 w 2438400"/>
              <a:gd name="connsiteY0" fmla="*/ 0 h 5143500"/>
              <a:gd name="connsiteX1" fmla="*/ 2438400 w 2438400"/>
              <a:gd name="connsiteY1" fmla="*/ 0 h 5143500"/>
              <a:gd name="connsiteX2" fmla="*/ 2438400 w 2438400"/>
              <a:gd name="connsiteY2" fmla="*/ 5143500 h 5143500"/>
              <a:gd name="connsiteX3" fmla="*/ 0 w 24384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5143500">
                <a:moveTo>
                  <a:pt x="0" y="0"/>
                </a:moveTo>
                <a:lnTo>
                  <a:pt x="2438400" y="0"/>
                </a:lnTo>
                <a:lnTo>
                  <a:pt x="24384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DB366E-DA1F-4A45-8BAA-CD1E69AB6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" y="4669766"/>
            <a:ext cx="2229274" cy="5317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54092A-82B7-41A8-811D-2D3BCA632E35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98182" y="1984574"/>
            <a:ext cx="2268818" cy="1955878"/>
          </a:xfrm>
          <a:custGeom>
            <a:avLst/>
            <a:gdLst>
              <a:gd name="connsiteX0" fmla="*/ 0 w 2268818"/>
              <a:gd name="connsiteY0" fmla="*/ 0 h 1955878"/>
              <a:gd name="connsiteX1" fmla="*/ 2268818 w 2268818"/>
              <a:gd name="connsiteY1" fmla="*/ 0 h 1955878"/>
              <a:gd name="connsiteX2" fmla="*/ 1134409 w 2268818"/>
              <a:gd name="connsiteY2" fmla="*/ 1955878 h 19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818" h="1955878">
                <a:moveTo>
                  <a:pt x="0" y="0"/>
                </a:moveTo>
                <a:lnTo>
                  <a:pt x="2268818" y="0"/>
                </a:lnTo>
                <a:lnTo>
                  <a:pt x="1134409" y="195587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69F3A3-BC89-4F5A-8613-E235A14B0EC0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04056" y="673414"/>
            <a:ext cx="3796672" cy="3796672"/>
          </a:xfrm>
          <a:custGeom>
            <a:avLst/>
            <a:gdLst>
              <a:gd name="connsiteX0" fmla="*/ 1898336 w 3796672"/>
              <a:gd name="connsiteY0" fmla="*/ 0 h 3796672"/>
              <a:gd name="connsiteX1" fmla="*/ 3796672 w 3796672"/>
              <a:gd name="connsiteY1" fmla="*/ 1898336 h 3796672"/>
              <a:gd name="connsiteX2" fmla="*/ 1898336 w 3796672"/>
              <a:gd name="connsiteY2" fmla="*/ 3796672 h 3796672"/>
              <a:gd name="connsiteX3" fmla="*/ 0 w 3796672"/>
              <a:gd name="connsiteY3" fmla="*/ 1898336 h 379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672" h="3796672">
                <a:moveTo>
                  <a:pt x="1898336" y="0"/>
                </a:moveTo>
                <a:lnTo>
                  <a:pt x="3796672" y="1898336"/>
                </a:lnTo>
                <a:lnTo>
                  <a:pt x="1898336" y="3796672"/>
                </a:lnTo>
                <a:lnTo>
                  <a:pt x="0" y="189833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371600" anchor="b">
            <a:noAutofit/>
          </a:bodyPr>
          <a:lstStyle>
            <a:lvl1pPr algn="ctr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3C8A25-6BE2-4489-AD52-720BAF602ACE}"/>
              </a:ext>
            </a:extLst>
          </p:cNvPr>
          <p:cNvSpPr txBox="1"/>
          <p:nvPr userDrawn="1"/>
        </p:nvSpPr>
        <p:spPr>
          <a:xfrm>
            <a:off x="8765627" y="4784835"/>
            <a:ext cx="37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D19F26-7877-4544-948C-CA9A36818FB9}" type="slidenum">
              <a:rPr lang="es-ES" sz="1200" smtClean="0">
                <a:latin typeface="Bahnschrift" panose="020B0502040204020203" pitchFamily="34" charset="0"/>
              </a:rPr>
              <a:t>‹Nº›</a:t>
            </a:fld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190" r:id="rId3"/>
    <p:sldLayoutId id="2147484386" r:id="rId4"/>
    <p:sldLayoutId id="2147484341" r:id="rId5"/>
    <p:sldLayoutId id="2147484342" r:id="rId6"/>
    <p:sldLayoutId id="2147484349" r:id="rId7"/>
    <p:sldLayoutId id="2147484343" r:id="rId8"/>
    <p:sldLayoutId id="2147484345" r:id="rId9"/>
    <p:sldLayoutId id="2147484372" r:id="rId10"/>
    <p:sldLayoutId id="2147484376" r:id="rId11"/>
    <p:sldLayoutId id="2147484375" r:id="rId12"/>
    <p:sldLayoutId id="2147484340" r:id="rId13"/>
    <p:sldLayoutId id="2147484344" r:id="rId14"/>
    <p:sldLayoutId id="2147484357" r:id="rId15"/>
    <p:sldLayoutId id="2147484387" r:id="rId16"/>
    <p:sldLayoutId id="2147484373" r:id="rId17"/>
    <p:sldLayoutId id="2147484346" r:id="rId18"/>
    <p:sldLayoutId id="2147484347" r:id="rId19"/>
    <p:sldLayoutId id="2147484348" r:id="rId20"/>
    <p:sldLayoutId id="2147484350" r:id="rId21"/>
    <p:sldLayoutId id="2147484351" r:id="rId22"/>
    <p:sldLayoutId id="2147484371" r:id="rId23"/>
    <p:sldLayoutId id="2147484352" r:id="rId24"/>
    <p:sldLayoutId id="2147484354" r:id="rId25"/>
    <p:sldLayoutId id="2147484355" r:id="rId26"/>
    <p:sldLayoutId id="2147484356" r:id="rId27"/>
    <p:sldLayoutId id="2147484368" r:id="rId28"/>
    <p:sldLayoutId id="2147484369" r:id="rId29"/>
    <p:sldLayoutId id="2147484370" r:id="rId30"/>
    <p:sldLayoutId id="2147484353" r:id="rId31"/>
    <p:sldLayoutId id="2147484358" r:id="rId32"/>
    <p:sldLayoutId id="2147484359" r:id="rId33"/>
    <p:sldLayoutId id="2147484360" r:id="rId34"/>
    <p:sldLayoutId id="2147484361" r:id="rId35"/>
    <p:sldLayoutId id="2147484208" r:id="rId36"/>
    <p:sldLayoutId id="2147484377" r:id="rId37"/>
    <p:sldLayoutId id="2147484378" r:id="rId38"/>
    <p:sldLayoutId id="2147484209" r:id="rId39"/>
    <p:sldLayoutId id="2147484339" r:id="rId40"/>
    <p:sldLayoutId id="2147484177" r:id="rId41"/>
    <p:sldLayoutId id="2147484367" r:id="rId42"/>
    <p:sldLayoutId id="2147484379" r:id="rId43"/>
    <p:sldLayoutId id="2147484380" r:id="rId44"/>
    <p:sldLayoutId id="2147484381" r:id="rId45"/>
    <p:sldLayoutId id="2147484383" r:id="rId46"/>
    <p:sldLayoutId id="2147484382" r:id="rId47"/>
    <p:sldLayoutId id="2147484337" r:id="rId48"/>
    <p:sldLayoutId id="2147484333" r:id="rId49"/>
    <p:sldLayoutId id="2147484390" r:id="rId5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142">
            <a:extLst>
              <a:ext uri="{FF2B5EF4-FFF2-40B4-BE49-F238E27FC236}">
                <a16:creationId xmlns:a16="http://schemas.microsoft.com/office/drawing/2014/main" id="{DB2DE269-0DBE-2D45-8F59-2C4AE5F6C16E}"/>
              </a:ext>
            </a:extLst>
          </p:cNvPr>
          <p:cNvSpPr/>
          <p:nvPr/>
        </p:nvSpPr>
        <p:spPr>
          <a:xfrm>
            <a:off x="8163409" y="1987359"/>
            <a:ext cx="884522" cy="77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96" y="0"/>
                </a:moveTo>
                <a:lnTo>
                  <a:pt x="0" y="9703"/>
                </a:lnTo>
                <a:lnTo>
                  <a:pt x="10516" y="21600"/>
                </a:lnTo>
                <a:lnTo>
                  <a:pt x="21600" y="3137"/>
                </a:lnTo>
                <a:lnTo>
                  <a:pt x="8596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7886A1-C0F1-C642-AECC-4BB61271E2FA}"/>
              </a:ext>
            </a:extLst>
          </p:cNvPr>
          <p:cNvSpPr/>
          <p:nvPr/>
        </p:nvSpPr>
        <p:spPr bwMode="auto">
          <a:xfrm rot="2034490">
            <a:off x="8758859" y="1697428"/>
            <a:ext cx="896044" cy="2017483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9" name="Shape 140">
            <a:extLst>
              <a:ext uri="{FF2B5EF4-FFF2-40B4-BE49-F238E27FC236}">
                <a16:creationId xmlns:a16="http://schemas.microsoft.com/office/drawing/2014/main" id="{4E4997A0-D4C5-0D44-8D45-8B3C705548B7}"/>
              </a:ext>
            </a:extLst>
          </p:cNvPr>
          <p:cNvSpPr/>
          <p:nvPr/>
        </p:nvSpPr>
        <p:spPr>
          <a:xfrm>
            <a:off x="2227861" y="4560543"/>
            <a:ext cx="1344633" cy="594504"/>
          </a:xfrm>
          <a:custGeom>
            <a:avLst/>
            <a:gdLst>
              <a:gd name="connsiteX0" fmla="*/ 0 w 21792"/>
              <a:gd name="connsiteY0" fmla="*/ 0 h 21948"/>
              <a:gd name="connsiteX1" fmla="*/ 15192 w 21792"/>
              <a:gd name="connsiteY1" fmla="*/ 4334 h 21948"/>
              <a:gd name="connsiteX2" fmla="*/ 21792 w 21792"/>
              <a:gd name="connsiteY2" fmla="*/ 21948 h 21948"/>
              <a:gd name="connsiteX3" fmla="*/ 9080 w 21792"/>
              <a:gd name="connsiteY3" fmla="*/ 21600 h 21948"/>
              <a:gd name="connsiteX4" fmla="*/ 0 w 21792"/>
              <a:gd name="connsiteY4" fmla="*/ 0 h 2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2" h="21948" extrusionOk="0">
                <a:moveTo>
                  <a:pt x="0" y="0"/>
                </a:moveTo>
                <a:lnTo>
                  <a:pt x="15192" y="4334"/>
                </a:lnTo>
                <a:lnTo>
                  <a:pt x="21792" y="21948"/>
                </a:lnTo>
                <a:lnTo>
                  <a:pt x="908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 dirty="0"/>
          </a:p>
        </p:txBody>
      </p:sp>
      <p:sp>
        <p:nvSpPr>
          <p:cNvPr id="80" name="Shape 141">
            <a:extLst>
              <a:ext uri="{FF2B5EF4-FFF2-40B4-BE49-F238E27FC236}">
                <a16:creationId xmlns:a16="http://schemas.microsoft.com/office/drawing/2014/main" id="{A67065C5-D4F5-1C44-ADDF-49780E7BC1B6}"/>
              </a:ext>
            </a:extLst>
          </p:cNvPr>
          <p:cNvSpPr/>
          <p:nvPr/>
        </p:nvSpPr>
        <p:spPr>
          <a:xfrm>
            <a:off x="-1862" y="2335016"/>
            <a:ext cx="507690" cy="1434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" y="0"/>
                </a:moveTo>
                <a:lnTo>
                  <a:pt x="21600" y="7595"/>
                </a:lnTo>
                <a:lnTo>
                  <a:pt x="0" y="21600"/>
                </a:lnTo>
                <a:lnTo>
                  <a:pt x="89" y="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63616-91FE-DC43-8B91-3943BFBA74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34" y="-23637"/>
            <a:ext cx="5892800" cy="18288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01D717-0009-274C-BE13-CAFFD1A0E55E}"/>
              </a:ext>
            </a:extLst>
          </p:cNvPr>
          <p:cNvSpPr/>
          <p:nvPr/>
        </p:nvSpPr>
        <p:spPr bwMode="auto">
          <a:xfrm rot="1705185">
            <a:off x="-196090" y="-1176411"/>
            <a:ext cx="1793520" cy="350666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7" name="Shape 18">
            <a:extLst>
              <a:ext uri="{FF2B5EF4-FFF2-40B4-BE49-F238E27FC236}">
                <a16:creationId xmlns:a16="http://schemas.microsoft.com/office/drawing/2014/main" id="{31A6E68A-2B0F-8044-85F4-4794A64D32AE}"/>
              </a:ext>
            </a:extLst>
          </p:cNvPr>
          <p:cNvSpPr/>
          <p:nvPr/>
        </p:nvSpPr>
        <p:spPr>
          <a:xfrm flipV="1">
            <a:off x="-15881" y="-27294"/>
            <a:ext cx="1465563" cy="146556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68" name="Shape 19">
            <a:extLst>
              <a:ext uri="{FF2B5EF4-FFF2-40B4-BE49-F238E27FC236}">
                <a16:creationId xmlns:a16="http://schemas.microsoft.com/office/drawing/2014/main" id="{65AB37D2-2D34-2240-80AD-673AC3B96773}"/>
              </a:ext>
            </a:extLst>
          </p:cNvPr>
          <p:cNvSpPr/>
          <p:nvPr/>
        </p:nvSpPr>
        <p:spPr>
          <a:xfrm flipV="1">
            <a:off x="-21710" y="-33428"/>
            <a:ext cx="2071252" cy="380018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69" name="Shape 20">
            <a:extLst>
              <a:ext uri="{FF2B5EF4-FFF2-40B4-BE49-F238E27FC236}">
                <a16:creationId xmlns:a16="http://schemas.microsoft.com/office/drawing/2014/main" id="{8CE8037C-A620-2A48-90A4-CF0751B6F6A2}"/>
              </a:ext>
            </a:extLst>
          </p:cNvPr>
          <p:cNvSpPr/>
          <p:nvPr/>
        </p:nvSpPr>
        <p:spPr>
          <a:xfrm>
            <a:off x="-22056" y="4268410"/>
            <a:ext cx="6765634" cy="85826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0" name="Shape 21">
            <a:extLst>
              <a:ext uri="{FF2B5EF4-FFF2-40B4-BE49-F238E27FC236}">
                <a16:creationId xmlns:a16="http://schemas.microsoft.com/office/drawing/2014/main" id="{7254252C-25A4-5A47-B1EE-FDD6F45FBE27}"/>
              </a:ext>
            </a:extLst>
          </p:cNvPr>
          <p:cNvSpPr/>
          <p:nvPr/>
        </p:nvSpPr>
        <p:spPr>
          <a:xfrm>
            <a:off x="5805277" y="-22435"/>
            <a:ext cx="3337801" cy="333780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1" name="Shape 22">
            <a:extLst>
              <a:ext uri="{FF2B5EF4-FFF2-40B4-BE49-F238E27FC236}">
                <a16:creationId xmlns:a16="http://schemas.microsoft.com/office/drawing/2014/main" id="{A93FCD68-4F9E-C248-A32E-95DE0503790F}"/>
              </a:ext>
            </a:extLst>
          </p:cNvPr>
          <p:cNvSpPr/>
          <p:nvPr/>
        </p:nvSpPr>
        <p:spPr>
          <a:xfrm flipH="1" flipV="1">
            <a:off x="-21316" y="2320003"/>
            <a:ext cx="2814882" cy="2814882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2" name="Shape 23">
            <a:extLst>
              <a:ext uri="{FF2B5EF4-FFF2-40B4-BE49-F238E27FC236}">
                <a16:creationId xmlns:a16="http://schemas.microsoft.com/office/drawing/2014/main" id="{8EC6EDE5-D2CE-D54F-AFDA-7CE43EE3242E}"/>
              </a:ext>
            </a:extLst>
          </p:cNvPr>
          <p:cNvSpPr/>
          <p:nvPr/>
        </p:nvSpPr>
        <p:spPr>
          <a:xfrm>
            <a:off x="7398503" y="-20916"/>
            <a:ext cx="1730283" cy="185446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4" name="Shape 24">
            <a:extLst>
              <a:ext uri="{FF2B5EF4-FFF2-40B4-BE49-F238E27FC236}">
                <a16:creationId xmlns:a16="http://schemas.microsoft.com/office/drawing/2014/main" id="{3D9013B6-023D-0442-831E-FBE79D19866B}"/>
              </a:ext>
            </a:extLst>
          </p:cNvPr>
          <p:cNvSpPr/>
          <p:nvPr/>
        </p:nvSpPr>
        <p:spPr>
          <a:xfrm flipH="1">
            <a:off x="5381381" y="1380401"/>
            <a:ext cx="3745869" cy="374586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5" name="Shape 25">
            <a:extLst>
              <a:ext uri="{FF2B5EF4-FFF2-40B4-BE49-F238E27FC236}">
                <a16:creationId xmlns:a16="http://schemas.microsoft.com/office/drawing/2014/main" id="{8A037B6E-46A1-B649-89BB-941A82C69294}"/>
              </a:ext>
            </a:extLst>
          </p:cNvPr>
          <p:cNvSpPr/>
          <p:nvPr/>
        </p:nvSpPr>
        <p:spPr>
          <a:xfrm flipH="1" flipV="1">
            <a:off x="-21316" y="1046829"/>
            <a:ext cx="3585896" cy="4091192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6" name="Shape 26">
            <a:extLst>
              <a:ext uri="{FF2B5EF4-FFF2-40B4-BE49-F238E27FC236}">
                <a16:creationId xmlns:a16="http://schemas.microsoft.com/office/drawing/2014/main" id="{BE0D53BF-D088-8F46-B54F-D73693936C41}"/>
              </a:ext>
            </a:extLst>
          </p:cNvPr>
          <p:cNvSpPr/>
          <p:nvPr/>
        </p:nvSpPr>
        <p:spPr>
          <a:xfrm flipH="1">
            <a:off x="7029336" y="1981090"/>
            <a:ext cx="2093629" cy="3137242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7" name="Shape 27">
            <a:extLst>
              <a:ext uri="{FF2B5EF4-FFF2-40B4-BE49-F238E27FC236}">
                <a16:creationId xmlns:a16="http://schemas.microsoft.com/office/drawing/2014/main" id="{BB8787BC-3CAF-7941-A275-DC78D49BE7D4}"/>
              </a:ext>
            </a:extLst>
          </p:cNvPr>
          <p:cNvSpPr/>
          <p:nvPr/>
        </p:nvSpPr>
        <p:spPr>
          <a:xfrm>
            <a:off x="-21182" y="171865"/>
            <a:ext cx="9148251" cy="194902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78" name="Shape 28">
            <a:extLst>
              <a:ext uri="{FF2B5EF4-FFF2-40B4-BE49-F238E27FC236}">
                <a16:creationId xmlns:a16="http://schemas.microsoft.com/office/drawing/2014/main" id="{35808AE3-711D-564C-A89C-F3C44F6B3B57}"/>
              </a:ext>
            </a:extLst>
          </p:cNvPr>
          <p:cNvSpPr txBox="1">
            <a:spLocks/>
          </p:cNvSpPr>
          <p:nvPr/>
        </p:nvSpPr>
        <p:spPr>
          <a:xfrm>
            <a:off x="-19056" y="-19056"/>
            <a:ext cx="0" cy="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Shape 178">
            <a:extLst>
              <a:ext uri="{FF2B5EF4-FFF2-40B4-BE49-F238E27FC236}">
                <a16:creationId xmlns:a16="http://schemas.microsoft.com/office/drawing/2014/main" id="{9CBA30E3-5F36-A344-A48B-F5FDC2EEF03E}"/>
              </a:ext>
            </a:extLst>
          </p:cNvPr>
          <p:cNvSpPr/>
          <p:nvPr/>
        </p:nvSpPr>
        <p:spPr>
          <a:xfrm>
            <a:off x="879986" y="1868404"/>
            <a:ext cx="7433187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>
              <a:defRPr sz="6600"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es-ES" sz="3000" dirty="0">
                <a:solidFill>
                  <a:schemeClr val="tx2"/>
                </a:solidFill>
                <a:latin typeface="Century Gothic" panose="020B0502020202020204" pitchFamily="34" charset="0"/>
              </a:rPr>
              <a:t>LXI Sesión de los Cursos de verano de la Universidad de Salamanca</a:t>
            </a:r>
          </a:p>
        </p:txBody>
      </p:sp>
      <p:sp>
        <p:nvSpPr>
          <p:cNvPr id="19" name="Shape 178">
            <a:extLst>
              <a:ext uri="{FF2B5EF4-FFF2-40B4-BE49-F238E27FC236}">
                <a16:creationId xmlns:a16="http://schemas.microsoft.com/office/drawing/2014/main" id="{FC7A1231-FD0A-7447-B910-5088EE40D84B}"/>
              </a:ext>
            </a:extLst>
          </p:cNvPr>
          <p:cNvSpPr/>
          <p:nvPr/>
        </p:nvSpPr>
        <p:spPr>
          <a:xfrm>
            <a:off x="2302607" y="3779738"/>
            <a:ext cx="453878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>
              <a:defRPr sz="6600"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en-US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28 de </a:t>
            </a:r>
            <a:r>
              <a:rPr lang="es-ES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junio</a:t>
            </a:r>
            <a:r>
              <a:rPr lang="en-US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 de 2024</a:t>
            </a:r>
            <a:endParaRPr sz="1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4F0941-E5DC-4913-B46F-40D7B95C6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19" y="4062806"/>
            <a:ext cx="4503174" cy="10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4445 -0.24661 L 1.66667E-6 1.85185E-6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123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302 0.11266 L -3.88889E-6 -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564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0521 0.10524 L -2.22222E-6 0.00092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52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9" grpId="0" animBg="1"/>
      <p:bldP spid="79" grpId="1" animBg="1"/>
      <p:bldP spid="8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1" animBg="1"/>
      <p:bldP spid="74" grpId="0" animBg="1"/>
      <p:bldP spid="75" grpId="0" animBg="1"/>
      <p:bldP spid="76" grpId="0" animBg="1"/>
      <p:bldP spid="7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CCD2F743-62D2-49FE-BD69-0836D2346E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r="37721"/>
          <a:stretch/>
        </p:blipFill>
        <p:spPr/>
      </p:pic>
      <p:sp>
        <p:nvSpPr>
          <p:cNvPr id="6" name="TextBox 141">
            <a:extLst>
              <a:ext uri="{FF2B5EF4-FFF2-40B4-BE49-F238E27FC236}">
                <a16:creationId xmlns:a16="http://schemas.microsoft.com/office/drawing/2014/main" id="{3552BDF0-F49F-4E61-A853-3F7C39390EE6}"/>
              </a:ext>
            </a:extLst>
          </p:cNvPr>
          <p:cNvSpPr txBox="1"/>
          <p:nvPr/>
        </p:nvSpPr>
        <p:spPr>
          <a:xfrm>
            <a:off x="2317734" y="-44735"/>
            <a:ext cx="533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Comparativa global 2019 a 2023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F2702EC-A0E1-0DFD-B924-6624331E7EB8}"/>
              </a:ext>
            </a:extLst>
          </p:cNvPr>
          <p:cNvGraphicFramePr>
            <a:graphicFrameLocks/>
          </p:cNvGraphicFramePr>
          <p:nvPr/>
        </p:nvGraphicFramePr>
        <p:xfrm>
          <a:off x="3049905" y="274320"/>
          <a:ext cx="5162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704C542-E54C-4AF8-89AD-A5486B6D49C1}"/>
              </a:ext>
            </a:extLst>
          </p:cNvPr>
          <p:cNvGraphicFramePr>
            <a:graphicFrameLocks/>
          </p:cNvGraphicFramePr>
          <p:nvPr/>
        </p:nvGraphicFramePr>
        <p:xfrm>
          <a:off x="2510789" y="2891790"/>
          <a:ext cx="3240000" cy="21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75F128D-E327-448B-91C0-F4BD8F1F45E9}"/>
              </a:ext>
            </a:extLst>
          </p:cNvPr>
          <p:cNvGraphicFramePr>
            <a:graphicFrameLocks/>
          </p:cNvGraphicFramePr>
          <p:nvPr/>
        </p:nvGraphicFramePr>
        <p:xfrm>
          <a:off x="5784756" y="2927610"/>
          <a:ext cx="3240000" cy="2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24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CCD2F743-62D2-49FE-BD69-0836D2346E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0" r="36210"/>
          <a:stretch/>
        </p:blipFill>
        <p:spPr/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C8ED52D-9670-4473-B04C-93D489997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2155"/>
              </p:ext>
            </p:extLst>
          </p:nvPr>
        </p:nvGraphicFramePr>
        <p:xfrm>
          <a:off x="3235319" y="677734"/>
          <a:ext cx="4130491" cy="1300798"/>
        </p:xfrm>
        <a:graphic>
          <a:graphicData uri="http://schemas.openxmlformats.org/drawingml/2006/table">
            <a:tbl>
              <a:tblPr firstCol="1" lastRow="1">
                <a:tableStyleId>{00A15C55-8517-42AA-B614-E9B94910E393}</a:tableStyleId>
              </a:tblPr>
              <a:tblGrid>
                <a:gridCol w="2429701">
                  <a:extLst>
                    <a:ext uri="{9D8B030D-6E8A-4147-A177-3AD203B41FA5}">
                      <a16:colId xmlns:a16="http://schemas.microsoft.com/office/drawing/2014/main" val="1002190174"/>
                    </a:ext>
                  </a:extLst>
                </a:gridCol>
                <a:gridCol w="1700790">
                  <a:extLst>
                    <a:ext uri="{9D8B030D-6E8A-4147-A177-3AD203B41FA5}">
                      <a16:colId xmlns:a16="http://schemas.microsoft.com/office/drawing/2014/main" val="329646694"/>
                    </a:ext>
                  </a:extLst>
                </a:gridCol>
              </a:tblGrid>
              <a:tr h="171700">
                <a:tc>
                  <a:txBody>
                    <a:bodyPr/>
                    <a:lstStyle/>
                    <a:p>
                      <a:pPr algn="l"/>
                      <a:r>
                        <a:rPr lang="es-ES" dirty="0" err="1"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Nº</a:t>
                      </a:r>
                      <a:r>
                        <a:rPr lang="es-ES" dirty="0"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 NACIONALIDADES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Aldhabi" panose="020F0502020204030204" pitchFamily="2" charset="-78"/>
                        </a:rPr>
                        <a:t>74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771754"/>
                  </a:ext>
                </a:extLst>
              </a:tr>
              <a:tr h="189683">
                <a:tc>
                  <a:txBody>
                    <a:bodyPr/>
                    <a:lstStyle/>
                    <a:p>
                      <a:pPr algn="l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Aldhabi" panose="020F0502020204030204" pitchFamily="2" charset="-78"/>
                        </a:rPr>
                        <a:t>ALUMNOS</a:t>
                      </a:r>
                      <a:r>
                        <a:rPr lang="es-ES" dirty="0"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 PRESENCIALES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2.035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ldhabi" panose="020F0502020204030204" pitchFamily="2" charset="-78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4938657"/>
                  </a:ext>
                </a:extLst>
              </a:tr>
              <a:tr h="189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Aldhabi" panose="020F0502020204030204" pitchFamily="2" charset="-78"/>
                        </a:rPr>
                        <a:t> ALUMNOS EN LINEA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524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ldhabi" panose="020F0502020204030204" pitchFamily="2" charset="-78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981579"/>
                  </a:ext>
                </a:extLst>
              </a:tr>
              <a:tr h="189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Aldhabi" panose="020F0502020204030204" pitchFamily="2" charset="-78"/>
                        </a:rPr>
                        <a:t> TOTAL VERANO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ldhabi" panose="020F0502020204030204" pitchFamily="2" charset="-78"/>
                        </a:rPr>
                        <a:t>2.559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ldhabi" panose="020F0502020204030204" pitchFamily="2" charset="-78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4744464"/>
                  </a:ext>
                </a:extLst>
              </a:tr>
            </a:tbl>
          </a:graphicData>
        </a:graphic>
      </p:graphicFrame>
      <p:sp>
        <p:nvSpPr>
          <p:cNvPr id="6" name="TextBox 141">
            <a:extLst>
              <a:ext uri="{FF2B5EF4-FFF2-40B4-BE49-F238E27FC236}">
                <a16:creationId xmlns:a16="http://schemas.microsoft.com/office/drawing/2014/main" id="{3552BDF0-F49F-4E61-A853-3F7C39390EE6}"/>
              </a:ext>
            </a:extLst>
          </p:cNvPr>
          <p:cNvSpPr txBox="1"/>
          <p:nvPr/>
        </p:nvSpPr>
        <p:spPr>
          <a:xfrm>
            <a:off x="2317733" y="-44735"/>
            <a:ext cx="574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Alumnos Cursos Internacionales verano 2024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A5EC2F3-9500-E511-2F40-BCA176B52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556540"/>
              </p:ext>
            </p:extLst>
          </p:nvPr>
        </p:nvGraphicFramePr>
        <p:xfrm>
          <a:off x="2982098" y="2167260"/>
          <a:ext cx="5329880" cy="289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9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Imagen que contiene interior, techo, edificio, cocina&#10;&#10;Descripción generada automáticamente">
            <a:extLst>
              <a:ext uri="{FF2B5EF4-FFF2-40B4-BE49-F238E27FC236}">
                <a16:creationId xmlns:a16="http://schemas.microsoft.com/office/drawing/2014/main" id="{2EC3768D-99D2-1CB5-4B79-ED94CC4F45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4" r="37724"/>
          <a:stretch>
            <a:fillRect/>
          </a:stretch>
        </p:blipFill>
        <p:spPr/>
      </p:pic>
      <p:sp>
        <p:nvSpPr>
          <p:cNvPr id="7" name="TextBox 141">
            <a:extLst>
              <a:ext uri="{FF2B5EF4-FFF2-40B4-BE49-F238E27FC236}">
                <a16:creationId xmlns:a16="http://schemas.microsoft.com/office/drawing/2014/main" id="{9ABE028E-2B84-3211-4235-6DF5336DE4D7}"/>
              </a:ext>
            </a:extLst>
          </p:cNvPr>
          <p:cNvSpPr txBox="1"/>
          <p:nvPr/>
        </p:nvSpPr>
        <p:spPr>
          <a:xfrm>
            <a:off x="2048441" y="124311"/>
            <a:ext cx="704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Procedencia alumnos presenciales (2035)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verano 2024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D84832A-F22B-33F5-8B21-9F5AFE6B0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90018"/>
              </p:ext>
            </p:extLst>
          </p:nvPr>
        </p:nvGraphicFramePr>
        <p:xfrm>
          <a:off x="2671914" y="1148125"/>
          <a:ext cx="6189558" cy="3296370"/>
        </p:xfrm>
        <a:graphic>
          <a:graphicData uri="http://schemas.openxmlformats.org/drawingml/2006/table">
            <a:tbl>
              <a:tblPr/>
              <a:tblGrid>
                <a:gridCol w="1194049">
                  <a:extLst>
                    <a:ext uri="{9D8B030D-6E8A-4147-A177-3AD203B41FA5}">
                      <a16:colId xmlns:a16="http://schemas.microsoft.com/office/drawing/2014/main" val="3433818889"/>
                    </a:ext>
                  </a:extLst>
                </a:gridCol>
                <a:gridCol w="743234">
                  <a:extLst>
                    <a:ext uri="{9D8B030D-6E8A-4147-A177-3AD203B41FA5}">
                      <a16:colId xmlns:a16="http://schemas.microsoft.com/office/drawing/2014/main" val="3206567368"/>
                    </a:ext>
                  </a:extLst>
                </a:gridCol>
                <a:gridCol w="1340259">
                  <a:extLst>
                    <a:ext uri="{9D8B030D-6E8A-4147-A177-3AD203B41FA5}">
                      <a16:colId xmlns:a16="http://schemas.microsoft.com/office/drawing/2014/main" val="2776587347"/>
                    </a:ext>
                  </a:extLst>
                </a:gridCol>
                <a:gridCol w="743234">
                  <a:extLst>
                    <a:ext uri="{9D8B030D-6E8A-4147-A177-3AD203B41FA5}">
                      <a16:colId xmlns:a16="http://schemas.microsoft.com/office/drawing/2014/main" val="940437896"/>
                    </a:ext>
                  </a:extLst>
                </a:gridCol>
                <a:gridCol w="1425548">
                  <a:extLst>
                    <a:ext uri="{9D8B030D-6E8A-4147-A177-3AD203B41FA5}">
                      <a16:colId xmlns:a16="http://schemas.microsoft.com/office/drawing/2014/main" val="3356557321"/>
                    </a:ext>
                  </a:extLst>
                </a:gridCol>
                <a:gridCol w="743234">
                  <a:extLst>
                    <a:ext uri="{9D8B030D-6E8A-4147-A177-3AD203B41FA5}">
                      <a16:colId xmlns:a16="http://schemas.microsoft.com/office/drawing/2014/main" val="287055164"/>
                    </a:ext>
                  </a:extLst>
                </a:gridCol>
              </a:tblGrid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ALBANIA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DINAMARCA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MACAO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7527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ALEMANIA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DOMINICANA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98887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ARABIA SAUDÍ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MARRUECOS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74606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ARGELIA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EMIRATOS ÁRABES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96971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ESLOVAQUIA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PAPÚA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03657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ESPAÑA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PAQUISTÁN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58372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AUSTRÍA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ESTADOS UNIDOS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822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PERÚ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50583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BARBADOS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FILIPINAS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POLONIA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86793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BÉLGICA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FINLANDIA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64226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FRANCIA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PUERTO RICO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74719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BÚLGARIA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GRECIA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REINO UNIDO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80399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CANADÁ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RUMANÍA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1998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CHEQUIA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HOLANDA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RUSIA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53532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HUNGRÍA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SERBIA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28364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SUECIA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45975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CHIPRE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IRLANDA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SUIZA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28890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IRLANDA DEL NORTE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TAIWÁN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94562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COREA DEL SUR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ITALIA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TOGO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22772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COSTA DE MARFIL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JAPÓN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UCRANIA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07011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COSTA RICA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JORDANIA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83622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CROACIA</a:t>
                      </a:r>
                    </a:p>
                  </a:txBody>
                  <a:tcPr marL="4570" marR="4570" marT="457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LÍBANO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7C7AC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7C7AC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570" marR="4570" marT="45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1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38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0B67B30-8607-A093-F309-ECD8CEB01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644E49-D72A-7D5A-93F3-55E17FDE6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8" t="11971" r="6248" b="13791"/>
          <a:stretch/>
        </p:blipFill>
        <p:spPr>
          <a:xfrm>
            <a:off x="0" y="0"/>
            <a:ext cx="9070480" cy="51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0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Imagen que contiene interior, techo, edificio, cocina&#10;&#10;Descripción generada automáticamente">
            <a:extLst>
              <a:ext uri="{FF2B5EF4-FFF2-40B4-BE49-F238E27FC236}">
                <a16:creationId xmlns:a16="http://schemas.microsoft.com/office/drawing/2014/main" id="{2EC3768D-99D2-1CB5-4B79-ED94CC4F45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4" r="37724"/>
          <a:stretch>
            <a:fillRect/>
          </a:stretch>
        </p:blipFill>
        <p:spPr/>
      </p:pic>
      <p:sp>
        <p:nvSpPr>
          <p:cNvPr id="7" name="TextBox 141">
            <a:extLst>
              <a:ext uri="{FF2B5EF4-FFF2-40B4-BE49-F238E27FC236}">
                <a16:creationId xmlns:a16="http://schemas.microsoft.com/office/drawing/2014/main" id="{9ABE028E-2B84-3211-4235-6DF5336DE4D7}"/>
              </a:ext>
            </a:extLst>
          </p:cNvPr>
          <p:cNvSpPr txBox="1"/>
          <p:nvPr/>
        </p:nvSpPr>
        <p:spPr>
          <a:xfrm>
            <a:off x="2048441" y="124311"/>
            <a:ext cx="704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Procedencia alumnos en línea (524)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verano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DF4B1D-4C02-84C6-74B4-A4763A02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2211"/>
              </p:ext>
            </p:extLst>
          </p:nvPr>
        </p:nvGraphicFramePr>
        <p:xfrm>
          <a:off x="2680472" y="1070380"/>
          <a:ext cx="5868000" cy="2692800"/>
        </p:xfrm>
        <a:graphic>
          <a:graphicData uri="http://schemas.openxmlformats.org/drawingml/2006/table">
            <a:tbl>
              <a:tblPr/>
              <a:tblGrid>
                <a:gridCol w="1206877">
                  <a:extLst>
                    <a:ext uri="{9D8B030D-6E8A-4147-A177-3AD203B41FA5}">
                      <a16:colId xmlns:a16="http://schemas.microsoft.com/office/drawing/2014/main" val="4058117946"/>
                    </a:ext>
                  </a:extLst>
                </a:gridCol>
                <a:gridCol w="749123">
                  <a:extLst>
                    <a:ext uri="{9D8B030D-6E8A-4147-A177-3AD203B41FA5}">
                      <a16:colId xmlns:a16="http://schemas.microsoft.com/office/drawing/2014/main" val="921924067"/>
                    </a:ext>
                  </a:extLst>
                </a:gridCol>
                <a:gridCol w="1162386">
                  <a:extLst>
                    <a:ext uri="{9D8B030D-6E8A-4147-A177-3AD203B41FA5}">
                      <a16:colId xmlns:a16="http://schemas.microsoft.com/office/drawing/2014/main" val="4147046839"/>
                    </a:ext>
                  </a:extLst>
                </a:gridCol>
                <a:gridCol w="793614">
                  <a:extLst>
                    <a:ext uri="{9D8B030D-6E8A-4147-A177-3AD203B41FA5}">
                      <a16:colId xmlns:a16="http://schemas.microsoft.com/office/drawing/2014/main" val="684167256"/>
                    </a:ext>
                  </a:extLst>
                </a:gridCol>
                <a:gridCol w="1287910">
                  <a:extLst>
                    <a:ext uri="{9D8B030D-6E8A-4147-A177-3AD203B41FA5}">
                      <a16:colId xmlns:a16="http://schemas.microsoft.com/office/drawing/2014/main" val="1910640552"/>
                    </a:ext>
                  </a:extLst>
                </a:gridCol>
                <a:gridCol w="668090">
                  <a:extLst>
                    <a:ext uri="{9D8B030D-6E8A-4147-A177-3AD203B41FA5}">
                      <a16:colId xmlns:a16="http://schemas.microsoft.com/office/drawing/2014/main" val="660449145"/>
                    </a:ext>
                  </a:extLst>
                </a:gridCol>
              </a:tblGrid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ALEMANIA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EL SALVADOR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55724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ESCOCIA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ZELANDA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91504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AUSTRÍA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ESPAÑA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PARAGUAY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379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BÉLGICA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ESTADOS UNIDOS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PERÚ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7462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BIELORRUSIA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FILIPINAS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POLONIA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29766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73397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FRANCIA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PUERTO RICO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23655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BÚLGARIA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GRECIA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REINO UNIDO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191432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CANADÁ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RUSIA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01735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CHEQUIA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HOLANDA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SUDÁN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2273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HONDURAS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SUECIA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983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HUNGRÍA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SUIZA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87292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UCRANIA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166295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COSTA RICA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IRLANDA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49157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CUBA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94425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ITALIA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52982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EGIPTO</a:t>
                      </a:r>
                    </a:p>
                  </a:txBody>
                  <a:tcPr marL="3807" marR="3807" marT="3807" marB="0" anchor="b">
                    <a:lnL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JAPÓN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807" marR="3807" marT="3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807" marR="3807" marT="3807" marB="0" anchor="b">
                    <a:lnL>
                      <a:noFill/>
                    </a:lnL>
                    <a:lnR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7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33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0B67B30-8607-A093-F309-ECD8CEB01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B9A6AE-9863-BB27-874A-EE7471620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2" t="13936" r="7556" b="15399"/>
          <a:stretch/>
        </p:blipFill>
        <p:spPr>
          <a:xfrm>
            <a:off x="-1" y="-1"/>
            <a:ext cx="9019164" cy="50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8E53EC-C796-D42E-3906-590415CD1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1" r="29958" b="-4"/>
          <a:stretch/>
        </p:blipFill>
        <p:spPr>
          <a:xfrm>
            <a:off x="104476" y="0"/>
            <a:ext cx="2117474" cy="51120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79E587-611D-9C22-F3D2-5476D6538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3" r="31201"/>
          <a:stretch/>
        </p:blipFill>
        <p:spPr>
          <a:xfrm>
            <a:off x="2340442" y="-287147"/>
            <a:ext cx="2117474" cy="51120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633855-4862-7896-829D-C2C6BF597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0" r="28574"/>
          <a:stretch/>
        </p:blipFill>
        <p:spPr>
          <a:xfrm>
            <a:off x="4629043" y="317714"/>
            <a:ext cx="2117474" cy="5112000"/>
          </a:xfrm>
          <a:custGeom>
            <a:avLst/>
            <a:gdLst>
              <a:gd name="connsiteX0" fmla="*/ 0 w 1515029"/>
              <a:gd name="connsiteY0" fmla="*/ 0 h 3657600"/>
              <a:gd name="connsiteX1" fmla="*/ 1515029 w 1515029"/>
              <a:gd name="connsiteY1" fmla="*/ 0 h 3657600"/>
              <a:gd name="connsiteX2" fmla="*/ 1515029 w 1515029"/>
              <a:gd name="connsiteY2" fmla="*/ 3657600 h 3657600"/>
              <a:gd name="connsiteX3" fmla="*/ 0 w 1515029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29" h="3657600">
                <a:moveTo>
                  <a:pt x="0" y="0"/>
                </a:moveTo>
                <a:lnTo>
                  <a:pt x="1515029" y="0"/>
                </a:lnTo>
                <a:lnTo>
                  <a:pt x="1515029" y="3657600"/>
                </a:lnTo>
                <a:lnTo>
                  <a:pt x="0" y="365760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0104245-5682-4064-5D96-2E90AE7694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34421" r="34421"/>
          <a:stretch/>
        </p:blipFill>
        <p:spPr>
          <a:xfrm>
            <a:off x="6865009" y="0"/>
            <a:ext cx="2117474" cy="5112000"/>
          </a:xfrm>
        </p:spPr>
      </p:pic>
    </p:spTree>
    <p:extLst>
      <p:ext uri="{BB962C8B-B14F-4D97-AF65-F5344CB8AC3E}">
        <p14:creationId xmlns:p14="http://schemas.microsoft.com/office/powerpoint/2010/main" val="9388280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lideSalad Theme 3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949494"/>
      </a:accent2>
      <a:accent3>
        <a:srgbClr val="B6AF9D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26531</TotalTime>
  <Words>328</Words>
  <Application>Microsoft Office PowerPoint</Application>
  <PresentationFormat>Presentación en pantalla (16:9)</PresentationFormat>
  <Paragraphs>243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Agency FB</vt:lpstr>
      <vt:lpstr>Arial</vt:lpstr>
      <vt:lpstr>Bahnschrift</vt:lpstr>
      <vt:lpstr>Calibri</vt:lpstr>
      <vt:lpstr>Cambria</vt:lpstr>
      <vt:lpstr>Century Gothic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You Exec (https://youexec.com/plus)</Manager>
  <Company>You Exec (https://youexec.com/plus)</Company>
  <LinksUpToDate>false</LinksUpToDate>
  <SharedDoc>false</SharedDoc>
  <HyperlinkBase>You Exec (https://youexec.com/plus)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Launch</dc:title>
  <dc:subject>Product Launch</dc:subject>
  <dc:creator>You Exec (https://youexec.com/plus)</dc:creator>
  <cp:keywords>You Exec (https:/youexec.com/plus)</cp:keywords>
  <dc:description>You Exec (https://youexec.com/plus)</dc:description>
  <cp:lastModifiedBy>José Miguel Sánchez Llorente</cp:lastModifiedBy>
  <cp:revision>2455</cp:revision>
  <dcterms:created xsi:type="dcterms:W3CDTF">2015-09-08T18:46:55Z</dcterms:created>
  <dcterms:modified xsi:type="dcterms:W3CDTF">2024-06-25T12:55:48Z</dcterms:modified>
  <cp:category>You Exec (https://youexec.com/plus)</cp:category>
</cp:coreProperties>
</file>