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e" initials="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FBE5D6"/>
    <a:srgbClr val="DDDDDD"/>
    <a:srgbClr val="AB755D"/>
    <a:srgbClr val="3487EC"/>
    <a:srgbClr val="253F43"/>
    <a:srgbClr val="236177"/>
    <a:srgbClr val="12561F"/>
    <a:srgbClr val="584DE9"/>
    <a:srgbClr val="615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781" y="3401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72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0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1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88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3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79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48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2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9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43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19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C887-B5D6-48EC-A0C8-28565AB60434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9458-413E-4BC7-9C57-F9787AB4EAE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2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89E2E077-51C2-4DB4-AFA7-2203EA021CFA}"/>
              </a:ext>
            </a:extLst>
          </p:cNvPr>
          <p:cNvSpPr/>
          <p:nvPr/>
        </p:nvSpPr>
        <p:spPr>
          <a:xfrm>
            <a:off x="-11779" y="8477707"/>
            <a:ext cx="6869779" cy="1458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6F649B67-7FA3-417F-BB0B-280E53F9ADA4}"/>
              </a:ext>
            </a:extLst>
          </p:cNvPr>
          <p:cNvSpPr/>
          <p:nvPr/>
        </p:nvSpPr>
        <p:spPr>
          <a:xfrm>
            <a:off x="6925" y="0"/>
            <a:ext cx="2375516" cy="8477707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8C2E64-0718-4EB3-BB31-699A6ED7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6" b="98824" l="9890" r="89927">
                        <a14:foregroundMark x1="38828" y1="53950" x2="26923" y2="57815"/>
                        <a14:foregroundMark x1="26923" y1="57815" x2="15934" y2="81849"/>
                        <a14:foregroundMark x1="15934" y1="81849" x2="15751" y2="97647"/>
                        <a14:foregroundMark x1="15751" y1="97647" x2="16117" y2="98824"/>
                        <a14:foregroundMark x1="57509" y1="19832" x2="60806" y2="23193"/>
                        <a14:foregroundMark x1="61172" y1="23361" x2="61905" y2="25042"/>
                        <a14:foregroundMark x1="45421" y1="15966" x2="46734" y2="16139"/>
                        <a14:foregroundMark x1="48972" y1="15815" x2="51099" y2="16303"/>
                        <a14:foregroundMark x1="48341" y1="15670" x2="48814" y2="15779"/>
                        <a14:foregroundMark x1="43722" y1="16834" x2="41026" y2="18319"/>
                        <a14:foregroundMark x1="45604" y1="15798" x2="44883" y2="16195"/>
                        <a14:backgroundMark x1="64286" y1="49580" x2="67399" y2="51933"/>
                        <a14:backgroundMark x1="16850" y1="67227" x2="16300" y2="68908"/>
                        <a14:backgroundMark x1="69597" y1="52437" x2="71429" y2="53445"/>
                        <a14:backgroundMark x1="87729" y1="87227" x2="88278" y2="87563"/>
                        <a14:backgroundMark x1="62637" y1="25714" x2="61905" y2="23866"/>
                        <a14:backgroundMark x1="61538" y1="23529" x2="60989" y2="22017"/>
                        <a14:backgroundMark x1="45238" y1="15294" x2="45604" y2="15462"/>
                        <a14:backgroundMark x1="47436" y1="15126" x2="48718" y2="15126"/>
                        <a14:backgroundMark x1="49267" y1="15126" x2="49451" y2="15126"/>
                        <a14:backgroundMark x1="40293" y1="46387" x2="40293" y2="48067"/>
                        <a14:backgroundMark x1="39927" y1="46387" x2="40659" y2="48067"/>
                        <a14:backgroundMark x1="40293" y1="46218" x2="41026" y2="48235"/>
                        <a14:backgroundMark x1="23626" y1="55294" x2="19414" y2="57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4423" r="8602" b="10164"/>
          <a:stretch/>
        </p:blipFill>
        <p:spPr>
          <a:xfrm>
            <a:off x="3064918" y="5162204"/>
            <a:ext cx="3169347" cy="331627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DD0694C3-42F3-476A-8D6A-8EC42304A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50" t="22001" r="68900" b="68666"/>
          <a:stretch/>
        </p:blipFill>
        <p:spPr>
          <a:xfrm flipH="1">
            <a:off x="4946713" y="9512735"/>
            <a:ext cx="335025" cy="3350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50C2DA3-75B8-4546-BBCD-5A517E4F8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31" y="9516273"/>
            <a:ext cx="1102920" cy="36322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CAB39BA-9211-426A-8A3D-60E3ADDD26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/>
          <a:stretch/>
        </p:blipFill>
        <p:spPr>
          <a:xfrm>
            <a:off x="2595654" y="9516273"/>
            <a:ext cx="1102921" cy="3344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43BE6746-133E-419F-8D68-45C1161437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638" r="15877" b="12884"/>
          <a:stretch/>
        </p:blipFill>
        <p:spPr>
          <a:xfrm>
            <a:off x="4025457" y="9494717"/>
            <a:ext cx="345718" cy="3775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8818A0E-E471-4284-B911-5D6F6F693F3C}"/>
              </a:ext>
            </a:extLst>
          </p:cNvPr>
          <p:cNvSpPr txBox="1"/>
          <p:nvPr/>
        </p:nvSpPr>
        <p:spPr>
          <a:xfrm>
            <a:off x="1983430" y="2438360"/>
            <a:ext cx="4833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BE5D6"/>
                </a:solidFill>
                <a:latin typeface="Britannic Bold" panose="020B0903060703020204" pitchFamily="34" charset="0"/>
              </a:rPr>
              <a:t>    COREA-ESPAÑA</a:t>
            </a:r>
            <a:r>
              <a:rPr lang="ko-KR" altLang="en-US" sz="3200" dirty="0">
                <a:solidFill>
                  <a:srgbClr val="FBE5D6"/>
                </a:solidFill>
                <a:latin typeface="Britannic Bold" panose="020B0903060703020204" pitchFamily="34" charset="0"/>
              </a:rPr>
              <a:t>: </a:t>
            </a:r>
            <a:endParaRPr lang="en-US" altLang="ko-KR" sz="3200" dirty="0">
              <a:solidFill>
                <a:srgbClr val="FBE5D6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ko-KR" altLang="en-US" sz="3200" dirty="0" smtClean="0">
                <a:solidFill>
                  <a:srgbClr val="FBE5D6"/>
                </a:solidFill>
                <a:latin typeface="Britannic Bold" panose="020B0903060703020204" pitchFamily="34" charset="0"/>
              </a:rPr>
              <a:t>    SOCIOS </a:t>
            </a:r>
            <a:r>
              <a:rPr lang="ko-KR" altLang="en-US" sz="3200" dirty="0">
                <a:solidFill>
                  <a:srgbClr val="FBE5D6"/>
                </a:solidFill>
                <a:latin typeface="Britannic Bold" panose="020B0903060703020204" pitchFamily="34" charset="0"/>
              </a:rPr>
              <a:t>ESTRATÉGICOS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8030B7-1F1C-44B8-A2E4-4BDDC1D2B3B8}"/>
              </a:ext>
            </a:extLst>
          </p:cNvPr>
          <p:cNvSpPr txBox="1"/>
          <p:nvPr/>
        </p:nvSpPr>
        <p:spPr>
          <a:xfrm>
            <a:off x="1640718" y="183332"/>
            <a:ext cx="554108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7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      CEREMONIA </a:t>
            </a:r>
            <a:r>
              <a:rPr lang="ko-KR" altLang="en-US" sz="17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DE INAUGURACIÓN </a:t>
            </a:r>
            <a:endParaRPr lang="es-ES" altLang="ko-KR" sz="17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ko-KR" altLang="en-US" sz="17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      Y </a:t>
            </a:r>
            <a:r>
              <a:rPr lang="ko-KR" altLang="en-US" sz="17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CONFERENCIA </a:t>
            </a:r>
            <a:r>
              <a:rPr lang="ko-KR" altLang="en-US" sz="17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A </a:t>
            </a:r>
            <a:r>
              <a:rPr lang="ko-KR" altLang="en-US" sz="17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CARGO DEL </a:t>
            </a:r>
            <a:endParaRPr lang="es-ES" altLang="ko-KR" sz="1700" b="1" dirty="0" smtClean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ko-KR" altLang="en-US" sz="17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      EXCMO</a:t>
            </a:r>
            <a:r>
              <a:rPr lang="ko-KR" altLang="en-US" sz="17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. SR. EMBAJADOR DE COREA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61D148D-760A-40A9-A331-0093FD46D0F2}"/>
              </a:ext>
            </a:extLst>
          </p:cNvPr>
          <p:cNvSpPr txBox="1"/>
          <p:nvPr/>
        </p:nvSpPr>
        <p:spPr>
          <a:xfrm>
            <a:off x="87580" y="209913"/>
            <a:ext cx="15992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Britannic Bold" panose="020B0903060703020204" pitchFamily="34" charset="0"/>
              </a:rPr>
              <a:t>2022</a:t>
            </a:r>
          </a:p>
          <a:p>
            <a:pPr algn="ctr"/>
            <a:r>
              <a:rPr lang="en-US" altLang="ko-KR" sz="2400" dirty="0">
                <a:latin typeface="Britannic Bold" panose="020B0903060703020204" pitchFamily="34" charset="0"/>
              </a:rPr>
              <a:t>SEMANA</a:t>
            </a:r>
            <a:r>
              <a:rPr lang="ko-KR" altLang="en-US" sz="2400" dirty="0">
                <a:latin typeface="Britannic Bold" panose="020B0903060703020204" pitchFamily="34" charset="0"/>
              </a:rPr>
              <a:t> </a:t>
            </a:r>
            <a:endParaRPr lang="es-ES" altLang="ko-KR" sz="2400" dirty="0">
              <a:latin typeface="Britannic Bold" panose="020B0903060703020204" pitchFamily="34" charset="0"/>
            </a:endParaRPr>
          </a:p>
          <a:p>
            <a:pPr algn="ctr"/>
            <a:r>
              <a:rPr lang="en-US" altLang="ko-KR" sz="2400" dirty="0">
                <a:latin typeface="Britannic Bold" panose="020B0903060703020204" pitchFamily="34" charset="0"/>
              </a:rPr>
              <a:t>CULTURAL</a:t>
            </a:r>
            <a:r>
              <a:rPr lang="ko-KR" altLang="en-US" sz="2400" dirty="0">
                <a:latin typeface="Britannic Bold" panose="020B0903060703020204" pitchFamily="34" charset="0"/>
              </a:rPr>
              <a:t> </a:t>
            </a:r>
            <a:endParaRPr lang="es-ES" altLang="ko-KR" sz="2400" dirty="0">
              <a:latin typeface="Britannic Bold" panose="020B0903060703020204" pitchFamily="34" charset="0"/>
            </a:endParaRPr>
          </a:p>
          <a:p>
            <a:pPr algn="ctr"/>
            <a:r>
              <a:rPr lang="en-US" altLang="ko-KR" sz="2400" dirty="0">
                <a:latin typeface="Britannic Bold" panose="020B0903060703020204" pitchFamily="34" charset="0"/>
              </a:rPr>
              <a:t>COREANA</a:t>
            </a:r>
            <a:endParaRPr lang="ko-KR" altLang="en-US" sz="2400" dirty="0">
              <a:latin typeface="Britannic Bold" panose="020B09030607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413BCC-6746-487B-8AD4-DF3769B96EB2}"/>
              </a:ext>
            </a:extLst>
          </p:cNvPr>
          <p:cNvSpPr txBox="1"/>
          <p:nvPr/>
        </p:nvSpPr>
        <p:spPr>
          <a:xfrm>
            <a:off x="-11778" y="5900657"/>
            <a:ext cx="1902205" cy="369332"/>
          </a:xfrm>
          <a:prstGeom prst="rect">
            <a:avLst/>
          </a:prstGeom>
          <a:solidFill>
            <a:srgbClr val="222A3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PARTICIPANTE</a:t>
            </a:r>
            <a:r>
              <a:rPr lang="en-US" altLang="ko-KR" dirty="0">
                <a:solidFill>
                  <a:schemeClr val="bg1"/>
                </a:solidFill>
              </a:rPr>
              <a:t>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6E51E1F-3036-47AA-8A67-97E510AB72A2}"/>
              </a:ext>
            </a:extLst>
          </p:cNvPr>
          <p:cNvSpPr txBox="1"/>
          <p:nvPr/>
        </p:nvSpPr>
        <p:spPr>
          <a:xfrm>
            <a:off x="6925" y="6348436"/>
            <a:ext cx="23755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Bahnschrift Light SemiCondensed" panose="020B0502040204020203" pitchFamily="34" charset="0"/>
              </a:rPr>
              <a:t>Sr</a:t>
            </a:r>
            <a:r>
              <a:rPr lang="ko-KR" altLang="en-US" sz="1600" dirty="0">
                <a:latin typeface="Bahnschrift Light SemiCondensed" panose="020B0502040204020203" pitchFamily="34" charset="0"/>
              </a:rPr>
              <a:t>. </a:t>
            </a:r>
            <a:r>
              <a:rPr lang="ko-KR" altLang="en-US" sz="1600" dirty="0" err="1">
                <a:latin typeface="Bahnschrift Light SemiCondensed" panose="020B0502040204020203" pitchFamily="34" charset="0"/>
              </a:rPr>
              <a:t>D</a:t>
            </a:r>
            <a:r>
              <a:rPr lang="ko-KR" altLang="en-US" sz="1600" dirty="0">
                <a:latin typeface="Bahnschrift Light SemiCondensed" panose="020B0502040204020203" pitchFamily="34" charset="0"/>
              </a:rPr>
              <a:t>. Efrem Yildiz </a:t>
            </a:r>
            <a:r>
              <a:rPr lang="es-ES" altLang="ko-KR" sz="1600" dirty="0" smtClean="0">
                <a:latin typeface="Bahnschrift Light SemiCondensed" panose="020B0502040204020203" pitchFamily="34" charset="0"/>
              </a:rPr>
              <a:t>S</a:t>
            </a:r>
            <a:r>
              <a:rPr lang="ko-KR" altLang="en-US" sz="1600" dirty="0" smtClean="0">
                <a:latin typeface="Bahnschrift Light SemiCondensed" panose="020B0502040204020203" pitchFamily="34" charset="0"/>
              </a:rPr>
              <a:t>adak</a:t>
            </a:r>
            <a:r>
              <a:rPr lang="es-ES" altLang="ko-KR" sz="1600" dirty="0" smtClean="0">
                <a:latin typeface="Bahnschrift Light SemiCondensed" panose="020B0502040204020203" pitchFamily="34" charset="0"/>
              </a:rPr>
              <a:t>,</a:t>
            </a:r>
            <a:r>
              <a:rPr lang="ko-KR" altLang="en-US" sz="1600" dirty="0" smtClean="0">
                <a:latin typeface="Bahnschrift Light SemiCondensed" panose="020B0502040204020203" pitchFamily="34" charset="0"/>
              </a:rPr>
              <a:t> </a:t>
            </a:r>
            <a:endParaRPr lang="en-US" altLang="ko-KR" sz="1600" dirty="0">
              <a:latin typeface="Bahnschrift Light SemiCondensed" panose="020B0502040204020203" pitchFamily="34" charset="0"/>
            </a:endParaRPr>
          </a:p>
          <a:p>
            <a:r>
              <a:rPr lang="en-US" altLang="ko-KR" sz="1600" dirty="0">
                <a:latin typeface="Bahnschrift Light SemiCondensed" panose="020B0502040204020203" pitchFamily="34" charset="0"/>
              </a:rPr>
              <a:t>     </a:t>
            </a:r>
            <a:r>
              <a:rPr lang="en-US" altLang="ko-KR" sz="1600" b="1" dirty="0" err="1" smtClean="0">
                <a:latin typeface="Bahnschrift Light SemiCondensed" panose="020B0502040204020203" pitchFamily="34" charset="0"/>
              </a:rPr>
              <a:t>Vicerrector</a:t>
            </a:r>
            <a:r>
              <a:rPr lang="en-US" altLang="ko-KR" sz="1600" b="1" dirty="0" smtClean="0">
                <a:latin typeface="Bahnschrift Light SemiCondensed" panose="020B0502040204020203" pitchFamily="34" charset="0"/>
              </a:rPr>
              <a:t> </a:t>
            </a:r>
            <a:r>
              <a:rPr lang="en-US" altLang="ko-KR" sz="1600" b="1" dirty="0">
                <a:latin typeface="Bahnschrift Light SemiCondensed" panose="020B0502040204020203" pitchFamily="34" charset="0"/>
              </a:rPr>
              <a:t>de </a:t>
            </a:r>
            <a:r>
              <a:rPr lang="en-US" altLang="ko-KR" sz="1600" b="1" dirty="0" smtClean="0">
                <a:latin typeface="Bahnschrift Light SemiCondensed" panose="020B0502040204020203" pitchFamily="34" charset="0"/>
              </a:rPr>
              <a:t>RRII</a:t>
            </a:r>
            <a:endParaRPr lang="en-US" altLang="ko-KR" sz="1600" b="1" dirty="0">
              <a:latin typeface="Bahnschrift Light SemiCondensed" panose="020B0502040204020203" pitchFamily="34" charset="0"/>
            </a:endParaRPr>
          </a:p>
          <a:p>
            <a:endParaRPr lang="en-US" altLang="ko-KR" sz="1600" dirty="0">
              <a:latin typeface="Bahnschrift Light SemiCondensed" panose="020B0502040204020203" pitchFamily="34" charset="0"/>
            </a:endParaRPr>
          </a:p>
          <a:p>
            <a:r>
              <a:rPr lang="en-US" altLang="ko-KR" sz="1600" dirty="0">
                <a:latin typeface="Bahnschrift Light SemiCondensed" panose="020B0502040204020203" pitchFamily="34" charset="0"/>
              </a:rPr>
              <a:t>Sr. D. Manuel González </a:t>
            </a:r>
          </a:p>
          <a:p>
            <a:r>
              <a:rPr lang="en-US" altLang="ko-KR" sz="1600" dirty="0">
                <a:latin typeface="Bahnschrift Light SemiCondensed" panose="020B0502040204020203" pitchFamily="34" charset="0"/>
              </a:rPr>
              <a:t>     de la </a:t>
            </a:r>
            <a:r>
              <a:rPr lang="en-US" altLang="ko-KR" sz="1600" dirty="0" err="1" smtClean="0">
                <a:latin typeface="Bahnschrift Light SemiCondensed" panose="020B0502040204020203" pitchFamily="34" charset="0"/>
              </a:rPr>
              <a:t>Aleja</a:t>
            </a:r>
            <a:r>
              <a:rPr lang="en-US" altLang="ko-KR" sz="1600" dirty="0" smtClean="0">
                <a:latin typeface="Bahnschrift Light SemiCondensed" panose="020B0502040204020203" pitchFamily="34" charset="0"/>
              </a:rPr>
              <a:t>, </a:t>
            </a:r>
            <a:r>
              <a:rPr lang="en-US" altLang="ko-KR" sz="1600" b="1" dirty="0" err="1" smtClean="0">
                <a:latin typeface="Bahnschrift Light SemiCondensed" panose="020B0502040204020203" pitchFamily="34" charset="0"/>
              </a:rPr>
              <a:t>Decano</a:t>
            </a:r>
            <a:endParaRPr lang="en-US" altLang="ko-KR" sz="1600" b="1" dirty="0">
              <a:latin typeface="Bahnschrift Light SemiCondensed" panose="020B0502040204020203" pitchFamily="34" charset="0"/>
            </a:endParaRPr>
          </a:p>
          <a:p>
            <a:endParaRPr lang="en-US" altLang="ko-KR" sz="1600" dirty="0">
              <a:latin typeface="Bahnschrift Light SemiCondensed" panose="020B0502040204020203" pitchFamily="34" charset="0"/>
            </a:endParaRPr>
          </a:p>
          <a:p>
            <a:r>
              <a:rPr lang="en-US" altLang="ko-KR" sz="1600" dirty="0">
                <a:latin typeface="Bahnschrift Light SemiCondensed" panose="020B0502040204020203" pitchFamily="34" charset="0"/>
              </a:rPr>
              <a:t>Sra. D</a:t>
            </a:r>
            <a:r>
              <a:rPr lang="ko-KR" altLang="en-US" sz="1600" dirty="0">
                <a:latin typeface="Bahnschrift Light SemiCondensed" panose="020B0502040204020203" pitchFamily="34" charset="0"/>
              </a:rPr>
              <a:t>ª </a:t>
            </a:r>
            <a:r>
              <a:rPr lang="es-ES" altLang="ko-KR" sz="1600" dirty="0" err="1">
                <a:latin typeface="Bahnschrift Light SemiCondensed" panose="020B0502040204020203" pitchFamily="34" charset="0"/>
              </a:rPr>
              <a:t>Hye-Jeoung</a:t>
            </a:r>
            <a:r>
              <a:rPr lang="es-ES" altLang="ko-KR" sz="1600" dirty="0">
                <a:latin typeface="Bahnschrift Light SemiCondensed" panose="020B0502040204020203" pitchFamily="34" charset="0"/>
              </a:rPr>
              <a:t> </a:t>
            </a:r>
            <a:r>
              <a:rPr lang="es-ES" altLang="ko-KR" sz="1600" dirty="0" smtClean="0">
                <a:latin typeface="Bahnschrift Light SemiCondensed" panose="020B0502040204020203" pitchFamily="34" charset="0"/>
              </a:rPr>
              <a:t>Kim,</a:t>
            </a:r>
            <a:endParaRPr lang="es-ES" altLang="ko-KR" sz="1600" dirty="0">
              <a:latin typeface="Bahnschrift Light SemiCondensed" panose="020B0502040204020203" pitchFamily="34" charset="0"/>
            </a:endParaRPr>
          </a:p>
          <a:p>
            <a:r>
              <a:rPr lang="es-ES" altLang="ko-KR" sz="1600" b="1" dirty="0">
                <a:latin typeface="Bahnschrift Light SemiCondensed" panose="020B0502040204020203" pitchFamily="34" charset="0"/>
              </a:rPr>
              <a:t>     </a:t>
            </a:r>
            <a:r>
              <a:rPr lang="es-ES" altLang="ko-KR" sz="1600" b="1" dirty="0" smtClean="0">
                <a:latin typeface="Bahnschrift Light SemiCondensed" panose="020B0502040204020203" pitchFamily="34" charset="0"/>
              </a:rPr>
              <a:t>  Coordinadora</a:t>
            </a:r>
            <a:endParaRPr lang="ko-KR" altLang="en-US" sz="16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14C6999-3438-4CAC-AF28-926831E8C7FE}"/>
              </a:ext>
            </a:extLst>
          </p:cNvPr>
          <p:cNvSpPr txBox="1"/>
          <p:nvPr/>
        </p:nvSpPr>
        <p:spPr>
          <a:xfrm>
            <a:off x="2898932" y="3989225"/>
            <a:ext cx="3335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           3 </a:t>
            </a:r>
            <a:r>
              <a:rPr lang="ko-KR" altLang="en-US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DE MAYO DE 2022</a:t>
            </a:r>
            <a:r>
              <a:rPr lang="en-US" altLang="ko-KR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,</a:t>
            </a:r>
            <a:r>
              <a:rPr lang="ko-KR" altLang="en-US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MARTES</a:t>
            </a:r>
            <a:endParaRPr lang="en-US" altLang="ko-KR" sz="14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            A </a:t>
            </a:r>
            <a:r>
              <a:rPr lang="ko-KR" altLang="en-US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LAS 1</a:t>
            </a:r>
            <a:r>
              <a:rPr lang="en-US" altLang="ko-KR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0</a:t>
            </a:r>
            <a:r>
              <a:rPr lang="ko-KR" altLang="en-US" sz="14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:00</a:t>
            </a:r>
            <a:r>
              <a:rPr lang="en-US" altLang="ko-KR" sz="14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AULA MAGNA</a:t>
            </a:r>
            <a:r>
              <a:rPr lang="en-US" altLang="ko-KR" sz="14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)</a:t>
            </a:r>
            <a:endParaRPr lang="ko-KR" altLang="en-US" sz="14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77CA04-C2AE-49C8-BBDA-85D53B65BA1D}"/>
              </a:ext>
            </a:extLst>
          </p:cNvPr>
          <p:cNvSpPr txBox="1"/>
          <p:nvPr/>
        </p:nvSpPr>
        <p:spPr>
          <a:xfrm>
            <a:off x="887186" y="8581265"/>
            <a:ext cx="5083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ko-KR" sz="2000" dirty="0" smtClean="0">
                <a:latin typeface="Britannic Bold" panose="020B0903060703020204" pitchFamily="34" charset="0"/>
              </a:rPr>
              <a:t>      </a:t>
            </a:r>
            <a:r>
              <a:rPr lang="es-ES" altLang="ko-KR" dirty="0" smtClean="0">
                <a:latin typeface="Britannic Bold" panose="020B0903060703020204" pitchFamily="34" charset="0"/>
              </a:rPr>
              <a:t>FACULTAD </a:t>
            </a:r>
            <a:r>
              <a:rPr lang="es-ES" altLang="ko-KR" dirty="0">
                <a:latin typeface="Britannic Bold" panose="020B0903060703020204" pitchFamily="34" charset="0"/>
              </a:rPr>
              <a:t>DE FILOLOGÍA </a:t>
            </a:r>
          </a:p>
          <a:p>
            <a:pPr algn="ctr"/>
            <a:r>
              <a:rPr lang="es-ES" altLang="ko-KR" dirty="0" smtClean="0">
                <a:latin typeface="Britannic Bold" panose="020B0903060703020204" pitchFamily="34" charset="0"/>
              </a:rPr>
              <a:t>      MENCIÓN </a:t>
            </a:r>
            <a:r>
              <a:rPr lang="es-ES" altLang="ko-KR" dirty="0">
                <a:latin typeface="Britannic Bold" panose="020B0903060703020204" pitchFamily="34" charset="0"/>
              </a:rPr>
              <a:t>DE ESTUDIOS COREANOS</a:t>
            </a:r>
            <a:endParaRPr lang="ko-KR" altLang="en-US" dirty="0">
              <a:latin typeface="Britannic Bold" panose="020B09030607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53D15D-8DA8-4445-AD5F-AA4FD2EBA398}"/>
              </a:ext>
            </a:extLst>
          </p:cNvPr>
          <p:cNvSpPr txBox="1"/>
          <p:nvPr/>
        </p:nvSpPr>
        <p:spPr>
          <a:xfrm>
            <a:off x="2648599" y="1147733"/>
            <a:ext cx="3585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    </a:t>
            </a:r>
            <a:r>
              <a:rPr lang="en-US" altLang="ko-KR" sz="2500" b="1" dirty="0" err="1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Bahk</a:t>
            </a:r>
            <a:r>
              <a:rPr lang="en-US" altLang="ko-KR" sz="25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altLang="ko-KR" sz="2500" b="1" dirty="0" err="1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Sahnghoon</a:t>
            </a:r>
            <a:endParaRPr lang="ko-KR" altLang="en-US" sz="25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7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94</Words>
  <Application>Microsoft Office PowerPoint</Application>
  <PresentationFormat>A4 (210 x 297 mm)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테마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Ellie</dc:creator>
  <cp:lastModifiedBy>User</cp:lastModifiedBy>
  <cp:revision>18</cp:revision>
  <dcterms:created xsi:type="dcterms:W3CDTF">2022-04-26T16:19:00Z</dcterms:created>
  <dcterms:modified xsi:type="dcterms:W3CDTF">2022-04-27T09:15:50Z</dcterms:modified>
</cp:coreProperties>
</file>